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4" r:id="rId8"/>
    <p:sldId id="263" r:id="rId9"/>
    <p:sldId id="262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 showGuides="1">
      <p:cViewPr varScale="1">
        <p:scale>
          <a:sx n="70" d="100"/>
          <a:sy n="70" d="100"/>
        </p:scale>
        <p:origin x="-1386" y="-90"/>
      </p:cViewPr>
      <p:guideLst>
        <p:guide orient="horz" pos="2205"/>
        <p:guide pos="314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C75F5-4E92-4746-B309-532E5AEDA914}" type="datetimeFigureOut">
              <a:rPr lang="en-US" smtClean="0"/>
              <a:pPr/>
              <a:t>2/20/2014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48B4F-2D62-F04B-B248-4A376A139DB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757432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C75F5-4E92-4746-B309-532E5AEDA914}" type="datetimeFigureOut">
              <a:rPr lang="en-US" smtClean="0"/>
              <a:pPr/>
              <a:t>2/20/2014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48B4F-2D62-F04B-B248-4A376A139DB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480518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C75F5-4E92-4746-B309-532E5AEDA914}" type="datetimeFigureOut">
              <a:rPr lang="en-US" smtClean="0"/>
              <a:pPr/>
              <a:t>2/20/2014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48B4F-2D62-F04B-B248-4A376A139DB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519689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C75F5-4E92-4746-B309-532E5AEDA914}" type="datetimeFigureOut">
              <a:rPr lang="en-US" smtClean="0"/>
              <a:pPr/>
              <a:t>2/20/2014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48B4F-2D62-F04B-B248-4A376A139DB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725724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C75F5-4E92-4746-B309-532E5AEDA914}" type="datetimeFigureOut">
              <a:rPr lang="en-US" smtClean="0"/>
              <a:pPr/>
              <a:t>2/20/2014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48B4F-2D62-F04B-B248-4A376A139DB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447965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C75F5-4E92-4746-B309-532E5AEDA914}" type="datetimeFigureOut">
              <a:rPr lang="en-US" smtClean="0"/>
              <a:pPr/>
              <a:t>2/20/2014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48B4F-2D62-F04B-B248-4A376A139DB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48823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C75F5-4E92-4746-B309-532E5AEDA914}" type="datetimeFigureOut">
              <a:rPr lang="en-US" smtClean="0"/>
              <a:pPr/>
              <a:t>2/20/2014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48B4F-2D62-F04B-B248-4A376A139DB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42010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C75F5-4E92-4746-B309-532E5AEDA914}" type="datetimeFigureOut">
              <a:rPr lang="en-US" smtClean="0"/>
              <a:pPr/>
              <a:t>2/20/2014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48B4F-2D62-F04B-B248-4A376A139DB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835494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C75F5-4E92-4746-B309-532E5AEDA914}" type="datetimeFigureOut">
              <a:rPr lang="en-US" smtClean="0"/>
              <a:pPr/>
              <a:t>2/20/2014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48B4F-2D62-F04B-B248-4A376A139DB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893328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C75F5-4E92-4746-B309-532E5AEDA914}" type="datetimeFigureOut">
              <a:rPr lang="en-US" smtClean="0"/>
              <a:pPr/>
              <a:t>2/20/2014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48B4F-2D62-F04B-B248-4A376A139DB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175422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C75F5-4E92-4746-B309-532E5AEDA914}" type="datetimeFigureOut">
              <a:rPr lang="en-US" smtClean="0"/>
              <a:pPr/>
              <a:t>2/20/2014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48B4F-2D62-F04B-B248-4A376A139DB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561349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FC75F5-4E92-4746-B309-532E5AEDA914}" type="datetimeFigureOut">
              <a:rPr lang="en-US" smtClean="0"/>
              <a:pPr/>
              <a:t>2/20/2014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748B4F-2D62-F04B-B248-4A376A139DB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70535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9231"/>
            <a:ext cx="9144000" cy="653953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86590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50000" b="56689"/>
          <a:stretch/>
        </p:blipFill>
        <p:spPr>
          <a:xfrm>
            <a:off x="0" y="659053"/>
            <a:ext cx="9173248" cy="568276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32650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9231"/>
            <a:ext cx="9144000" cy="653953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08914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43279" r="53250"/>
          <a:stretch/>
        </p:blipFill>
        <p:spPr>
          <a:xfrm>
            <a:off x="712469" y="174178"/>
            <a:ext cx="7666788" cy="665252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84986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9231"/>
            <a:ext cx="9144000" cy="653953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79910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43532" t="38305" b="-1"/>
          <a:stretch/>
        </p:blipFill>
        <p:spPr>
          <a:xfrm>
            <a:off x="229891" y="74337"/>
            <a:ext cx="8681782" cy="678366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51492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9231"/>
            <a:ext cx="9144000" cy="653953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0253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41838" b="37298"/>
          <a:stretch/>
        </p:blipFill>
        <p:spPr>
          <a:xfrm>
            <a:off x="125039" y="0"/>
            <a:ext cx="8895054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21491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9231"/>
            <a:ext cx="9144000" cy="653953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54454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On-screen Show (4:3)</PresentationFormat>
  <Paragraphs>0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Elyse Allen</dc:creator>
  <cp:lastModifiedBy>kmccann</cp:lastModifiedBy>
  <cp:revision>1</cp:revision>
  <dcterms:created xsi:type="dcterms:W3CDTF">2013-07-29T04:36:29Z</dcterms:created>
  <dcterms:modified xsi:type="dcterms:W3CDTF">2014-02-20T12:31:43Z</dcterms:modified>
</cp:coreProperties>
</file>