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37839" cy="464819"/>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972560" y="0"/>
            <a:ext cx="3037839" cy="464819"/>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415789"/>
            <a:ext cx="5140959" cy="4183379"/>
          </a:xfrm>
          <a:prstGeom prst="rect">
            <a:avLst/>
          </a:prstGeom>
          <a:noFill/>
          <a:ln>
            <a:noFill/>
          </a:ln>
        </p:spPr>
        <p:txBody>
          <a:bodyPr lIns="91425" tIns="91425" rIns="91425" bIns="91425" anchor="t" anchorCtr="0"/>
          <a:lstStyle>
            <a:lvl1pPr marL="0" marR="0" indent="0" algn="l" rtl="0">
              <a:spcBef>
                <a:spcPts val="360"/>
              </a:spcBef>
              <a:spcAft>
                <a:spcPts val="0"/>
              </a:spcAft>
              <a:defRPr/>
            </a:lvl1pPr>
            <a:lvl2pPr marL="457200" marR="0" indent="0" algn="l" rtl="0">
              <a:spcBef>
                <a:spcPts val="360"/>
              </a:spcBef>
              <a:spcAft>
                <a:spcPts val="0"/>
              </a:spcAft>
              <a:defRPr/>
            </a:lvl2pPr>
            <a:lvl3pPr marL="914400" marR="0" indent="0" algn="l" rtl="0">
              <a:spcBef>
                <a:spcPts val="360"/>
              </a:spcBef>
              <a:spcAft>
                <a:spcPts val="0"/>
              </a:spcAft>
              <a:defRPr/>
            </a:lvl3pPr>
            <a:lvl4pPr marL="1371600" marR="0" indent="0" algn="l" rtl="0">
              <a:spcBef>
                <a:spcPts val="360"/>
              </a:spcBef>
              <a:spcAft>
                <a:spcPts val="0"/>
              </a:spcAft>
              <a:defRPr/>
            </a:lvl4pPr>
            <a:lvl5pPr marL="1828800" marR="0" indent="0" algn="l" rtl="0">
              <a:spcBef>
                <a:spcPts val="36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831579"/>
            <a:ext cx="3037839" cy="464819"/>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972560" y="8831579"/>
            <a:ext cx="3037839" cy="464819"/>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p14="http://schemas.microsoft.com/office/powerpoint/2010/main" val="20074229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90" name="Shape 9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57741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64" name="Shape 16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James was King Charles II brother.  Eventually, James, the Duke of York, became King James whom the colonists fought against in the Revolutionary War.  Charles II told James that he owned all of New Netherlands and to  take it back from the Dutch.  </a:t>
            </a:r>
          </a:p>
        </p:txBody>
      </p:sp>
    </p:spTree>
    <p:extLst>
      <p:ext uri="{BB962C8B-B14F-4D97-AF65-F5344CB8AC3E}">
        <p14:creationId xmlns:p14="http://schemas.microsoft.com/office/powerpoint/2010/main" val="1073220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171" name="Shape 17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4515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177" name="Shape 1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23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183" name="Shape 18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62230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89" name="Shape 18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0" name="Shape 190"/>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Sylvania means woods.  King Charles wanted the land to be named “Penn’s Woods.”  Thus, Pennsylvania.  Penn had a very thorough system of government that included freedom of speech freedom of religion and trial by jury.  Even though he supposedly owned Pennsylvania, William paid the Indian tribes in the area for the land.  </a:t>
            </a:r>
          </a:p>
        </p:txBody>
      </p:sp>
    </p:spTree>
    <p:extLst>
      <p:ext uri="{BB962C8B-B14F-4D97-AF65-F5344CB8AC3E}">
        <p14:creationId xmlns:p14="http://schemas.microsoft.com/office/powerpoint/2010/main" val="1210743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01" name="Shape 20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01997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212" name="Shape 21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3" name="Shape 213"/>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Describe mercantilism</a:t>
            </a:r>
          </a:p>
        </p:txBody>
      </p:sp>
    </p:spTree>
    <p:extLst>
      <p:ext uri="{BB962C8B-B14F-4D97-AF65-F5344CB8AC3E}">
        <p14:creationId xmlns:p14="http://schemas.microsoft.com/office/powerpoint/2010/main" val="1595636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25" name="Shape 22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65434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231" name="Shape 23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2" name="Shape 232"/>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Land provided fertile grounds for planting tobacco.  The settles found pyrite or fools gold, but they did not find real gold as they had hoped.  The group had to deal with Indian attacks and swampy lands.  Initially the group had to deal with malaria etc.  Relate the first community to Cuba and communism.  In that they were all receiving the same amount of money and food regardless of the amount of work they put in.  Smith eventually said you don’t work you don’t eat, and his leadership helped to secure Jamestown settlement and avoid doom.  </a:t>
            </a:r>
          </a:p>
        </p:txBody>
      </p:sp>
    </p:spTree>
    <p:extLst>
      <p:ext uri="{BB962C8B-B14F-4D97-AF65-F5344CB8AC3E}">
        <p14:creationId xmlns:p14="http://schemas.microsoft.com/office/powerpoint/2010/main" val="1923949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38" name="Shape 23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6840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101" name="Shape 10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98042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244" name="Shape 24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5" name="Shape 245"/>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The land was given to a group of men that helped King Charles II regain crown after being overthrown by Puritans.  The land was named the Carolinas after King Charles.  </a:t>
            </a:r>
          </a:p>
        </p:txBody>
      </p:sp>
    </p:spTree>
    <p:extLst>
      <p:ext uri="{BB962C8B-B14F-4D97-AF65-F5344CB8AC3E}">
        <p14:creationId xmlns:p14="http://schemas.microsoft.com/office/powerpoint/2010/main" val="4161927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51" name="Shape 2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870603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257" name="Shape 25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8" name="Shape 258"/>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Town prohibited slavery and sale of “intoxicating liquors.”  Why might Oglethorpe have chosen prisoners to be first residents in Geogia?  The King began sending prisoners to colonies as punishment.  The prisoners would be ordered to spend 7 years working in colonies before they could return to mainland.  </a:t>
            </a:r>
          </a:p>
        </p:txBody>
      </p:sp>
    </p:spTree>
    <p:extLst>
      <p:ext uri="{BB962C8B-B14F-4D97-AF65-F5344CB8AC3E}">
        <p14:creationId xmlns:p14="http://schemas.microsoft.com/office/powerpoint/2010/main" val="987222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70" name="Shape 27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20503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82" name="Shape 28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19842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294" name="Shape 29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9708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8" name="Shape 108"/>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The first group that sailed to New England originally intended to land further South; however, the current and strong winds brought them to Plymouth, Massachusetts.  The group left England because they no longer wanted to be a part of the Church.   Eventually the colony was named Massachusetts meaning at the big hill.   Later, others who did not agree with the Church of England sailed to the Massachusetts Bay Colony.  John Endecott led the first group of Puritans and founded the settlement of Salem.  In 1630, the second of many groups of Puritans sailed from England to Mass.with John Winthrop who governed the colony for the next 20 years.  </a:t>
            </a:r>
          </a:p>
        </p:txBody>
      </p:sp>
    </p:spTree>
    <p:extLst>
      <p:ext uri="{BB962C8B-B14F-4D97-AF65-F5344CB8AC3E}">
        <p14:creationId xmlns:p14="http://schemas.microsoft.com/office/powerpoint/2010/main" val="2620202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14" name="Shape 11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5" name="Shape 115"/>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Religion was so important that the Puritans expected all newcomers to follow their beliefs.  They didn’t welcome any ideas that differed from their own.  If they disapproved of someone’s ideas they sent them back to England or banished them to another colony.  Discuss Salem Witch Trials</a:t>
            </a:r>
          </a:p>
        </p:txBody>
      </p:sp>
    </p:spTree>
    <p:extLst>
      <p:ext uri="{BB962C8B-B14F-4D97-AF65-F5344CB8AC3E}">
        <p14:creationId xmlns:p14="http://schemas.microsoft.com/office/powerpoint/2010/main" val="134445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21" name="Shape 12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2" name="Shape 122"/>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Williams did not think that the Church of England should have any control over their religious beliefs.  Williams set up a government that was based on his followers beliefs.  He wanted their agreement on decisions that were made.  He also gave them the freedom to choose their own religion.  </a:t>
            </a:r>
          </a:p>
        </p:txBody>
      </p:sp>
    </p:spTree>
    <p:extLst>
      <p:ext uri="{BB962C8B-B14F-4D97-AF65-F5344CB8AC3E}">
        <p14:creationId xmlns:p14="http://schemas.microsoft.com/office/powerpoint/2010/main" val="193450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9" name="Shape 129"/>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The land in Massachusetts was rocky and did not lend itself to farming.  Fertile land was plentiful in the Connecticut River Valley.  The Puritan leaders were quickly becoming dictatorial.  They told the townspeople how to live their lives correctly.  Thomas Hooker wanted the freedom to worship and live as he chose.  He felt that government should be based on what the people wanted not what its leaders wanted. Connecticut means at the long tidal river.  In 1639, Hooker set up the first written plan of government in North America which allowed the male landowners to elect leaders. </a:t>
            </a:r>
          </a:p>
        </p:txBody>
      </p:sp>
    </p:spTree>
    <p:extLst>
      <p:ext uri="{BB962C8B-B14F-4D97-AF65-F5344CB8AC3E}">
        <p14:creationId xmlns:p14="http://schemas.microsoft.com/office/powerpoint/2010/main" val="2179201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sldNum" idx="12"/>
          </p:nvPr>
        </p:nvSpPr>
        <p:spPr>
          <a:xfrm>
            <a:off x="3972560" y="8831579"/>
            <a:ext cx="3037839" cy="464819"/>
          </a:xfrm>
          <a:prstGeom prst="rect">
            <a:avLst/>
          </a:prstGeom>
          <a:noFill/>
          <a:ln>
            <a:noFill/>
          </a:ln>
        </p:spPr>
        <p:txBody>
          <a:bodyPr lIns="93175" tIns="46575" rIns="93175" bIns="46575" anchor="b" anchorCtr="0">
            <a:noAutofit/>
          </a:bodyPr>
          <a:lstStyle/>
          <a:p>
            <a:pPr marL="0" marR="0" lvl="0" indent="0" algn="r" rtl="0">
              <a:spcBef>
                <a:spcPts val="0"/>
              </a:spcBef>
              <a:spcAft>
                <a:spcPts val="0"/>
              </a:spcAft>
              <a:buSzPct val="25000"/>
              <a:buNone/>
            </a:pPr>
            <a:r>
              <a:rPr lang="en-US"/>
              <a:t> </a:t>
            </a:r>
          </a:p>
        </p:txBody>
      </p:sp>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6" name="Shape 136"/>
          <p:cNvSpPr txBox="1">
            <a:spLocks noGrp="1"/>
          </p:cNvSpPr>
          <p:nvPr>
            <p:ph type="body" idx="1"/>
          </p:nvPr>
        </p:nvSpPr>
        <p:spPr>
          <a:xfrm>
            <a:off x="934720" y="4415789"/>
            <a:ext cx="5140959" cy="4183379"/>
          </a:xfrm>
          <a:prstGeom prst="rect">
            <a:avLst/>
          </a:prstGeom>
          <a:noFill/>
          <a:ln>
            <a:noFill/>
          </a:ln>
        </p:spPr>
        <p:txBody>
          <a:bodyPr lIns="93175" tIns="46575" rIns="93175" bIns="46575"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Arial"/>
                <a:ea typeface="Arial"/>
                <a:cs typeface="Arial"/>
                <a:sym typeface="Arial"/>
              </a:rPr>
              <a:t>NH settlement did not involve any disagreements over religion.  It held the overflow of people from Massachusetts.  Still, many who were banished from the Massachusetts Bay Colony fled to New Hampshire.  </a:t>
            </a:r>
          </a:p>
        </p:txBody>
      </p:sp>
    </p:spTree>
    <p:extLst>
      <p:ext uri="{BB962C8B-B14F-4D97-AF65-F5344CB8AC3E}">
        <p14:creationId xmlns:p14="http://schemas.microsoft.com/office/powerpoint/2010/main" val="306547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147" name="Shape 14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11796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934720" y="4415789"/>
            <a:ext cx="5140959" cy="4183379"/>
          </a:xfrm>
          <a:prstGeom prst="rect">
            <a:avLst/>
          </a:prstGeom>
        </p:spPr>
        <p:txBody>
          <a:bodyPr lIns="91425" tIns="91425" rIns="91425" bIns="91425" anchor="t" anchorCtr="0">
            <a:noAutofit/>
          </a:bodyPr>
          <a:lstStyle/>
          <a:p>
            <a:pPr>
              <a:spcBef>
                <a:spcPts val="0"/>
              </a:spcBef>
              <a:buNone/>
            </a:pPr>
            <a:endParaRPr/>
          </a:p>
        </p:txBody>
      </p:sp>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257784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286000"/>
            <a:ext cx="77724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r" rtl="0">
              <a:spcBef>
                <a:spcPts val="0"/>
              </a:spcBef>
              <a:spcAft>
                <a:spcPts val="0"/>
              </a:spcAft>
              <a:defRPr/>
            </a:lvl2pPr>
            <a:lvl3pPr marL="0" marR="0" indent="0" algn="r" rtl="0">
              <a:spcBef>
                <a:spcPts val="0"/>
              </a:spcBef>
              <a:spcAft>
                <a:spcPts val="0"/>
              </a:spcAft>
              <a:defRPr/>
            </a:lvl3pPr>
            <a:lvl4pPr marL="0" marR="0" indent="0" algn="r" rtl="0">
              <a:spcBef>
                <a:spcPts val="0"/>
              </a:spcBef>
              <a:spcAft>
                <a:spcPts val="0"/>
              </a:spcAft>
              <a:defRPr/>
            </a:lvl4pPr>
            <a:lvl5pPr marL="0" marR="0" indent="0" algn="r" rtl="0">
              <a:spcBef>
                <a:spcPts val="0"/>
              </a:spcBef>
              <a:spcAft>
                <a:spcPts val="0"/>
              </a:spcAft>
              <a:defRPr/>
            </a:lvl5pPr>
            <a:lvl6pPr marL="457200" marR="0" indent="0" algn="r" rtl="0">
              <a:spcBef>
                <a:spcPts val="0"/>
              </a:spcBef>
              <a:spcAft>
                <a:spcPts val="0"/>
              </a:spcAft>
              <a:defRPr/>
            </a:lvl6pPr>
            <a:lvl7pPr marL="914400" marR="0" indent="0" algn="r" rtl="0">
              <a:spcBef>
                <a:spcPts val="0"/>
              </a:spcBef>
              <a:spcAft>
                <a:spcPts val="0"/>
              </a:spcAft>
              <a:defRPr/>
            </a:lvl7pPr>
            <a:lvl8pPr marL="1371600" marR="0" indent="0" algn="r" rtl="0">
              <a:spcBef>
                <a:spcPts val="0"/>
              </a:spcBef>
              <a:spcAft>
                <a:spcPts val="0"/>
              </a:spcAft>
              <a:defRPr/>
            </a:lvl8pPr>
            <a:lvl9pPr marL="1828800" marR="0" indent="0" algn="r" rtl="0">
              <a:spcBef>
                <a:spcPts val="0"/>
              </a:spcBef>
              <a:spcAft>
                <a:spcPts val="0"/>
              </a:spcAft>
              <a:defRPr/>
            </a:lvl9pPr>
          </a:lstStyle>
          <a:p>
            <a:endParaRPr/>
          </a:p>
        </p:txBody>
      </p:sp>
      <p:sp>
        <p:nvSpPr>
          <p:cNvPr id="16" name="Shape 16"/>
          <p:cNvSpPr txBox="1">
            <a:spLocks noGrp="1"/>
          </p:cNvSpPr>
          <p:nvPr>
            <p:ph type="subTitle" idx="1"/>
          </p:nvPr>
        </p:nvSpPr>
        <p:spPr>
          <a:xfrm>
            <a:off x="1712913" y="3886200"/>
            <a:ext cx="5714999" cy="1676399"/>
          </a:xfrm>
          <a:prstGeom prst="rect">
            <a:avLst/>
          </a:prstGeom>
          <a:noFill/>
          <a:ln>
            <a:noFill/>
          </a:ln>
        </p:spPr>
        <p:txBody>
          <a:bodyPr lIns="91425" tIns="91425" rIns="91425" bIns="91425" anchor="t" anchorCtr="0"/>
          <a:lstStyle>
            <a:lvl1pPr marL="0" marR="0" indent="0" algn="ctr" rtl="0">
              <a:spcBef>
                <a:spcPts val="560"/>
              </a:spcBef>
              <a:spcAft>
                <a:spcPts val="0"/>
              </a:spcAft>
              <a:buClr>
                <a:schemeClr val="dk1"/>
              </a:buClr>
              <a:buFont typeface="Trebuchet MS"/>
              <a:buNone/>
              <a:defRPr/>
            </a:lvl1pPr>
            <a:lvl2pPr marL="742950" marR="0" indent="-107950" algn="l" rtl="0">
              <a:spcBef>
                <a:spcPts val="560"/>
              </a:spcBef>
              <a:spcAft>
                <a:spcPts val="0"/>
              </a:spcAft>
              <a:buClr>
                <a:schemeClr val="dk1"/>
              </a:buClr>
              <a:buFont typeface="Trebuchet MS"/>
              <a:buChar char="–"/>
              <a:defRPr/>
            </a:lvl2pPr>
            <a:lvl3pPr marL="1143000" marR="0" indent="-76200" algn="l" rtl="0">
              <a:spcBef>
                <a:spcPts val="480"/>
              </a:spcBef>
              <a:spcAft>
                <a:spcPts val="0"/>
              </a:spcAft>
              <a:buClr>
                <a:schemeClr val="dk1"/>
              </a:buClr>
              <a:buFont typeface="Trebuchet MS"/>
              <a:buChar char="•"/>
              <a:defRPr/>
            </a:lvl3pPr>
            <a:lvl4pPr marL="1600200" marR="0" indent="-101600" algn="l" rtl="0">
              <a:spcBef>
                <a:spcPts val="400"/>
              </a:spcBef>
              <a:spcAft>
                <a:spcPts val="0"/>
              </a:spcAft>
              <a:buClr>
                <a:schemeClr val="dk1"/>
              </a:buClr>
              <a:buFont typeface="Trebuchet MS"/>
              <a:buChar char="–"/>
              <a:defRPr/>
            </a:lvl4pPr>
            <a:lvl5pPr marL="2057400" marR="0" indent="-101600" algn="l" rtl="0">
              <a:spcBef>
                <a:spcPts val="400"/>
              </a:spcBef>
              <a:spcAft>
                <a:spcPts val="0"/>
              </a:spcAft>
              <a:buClr>
                <a:schemeClr val="dk1"/>
              </a:buClr>
              <a:buFont typeface="Trebuchet MS"/>
              <a:buChar char="»"/>
              <a:defRPr/>
            </a:lvl5pPr>
            <a:lvl6pPr marL="2514600" marR="0" indent="-101600" algn="l" rtl="0">
              <a:spcBef>
                <a:spcPts val="400"/>
              </a:spcBef>
              <a:spcAft>
                <a:spcPts val="0"/>
              </a:spcAft>
              <a:buClr>
                <a:schemeClr val="dk1"/>
              </a:buClr>
              <a:buFont typeface="Trebuchet MS"/>
              <a:buChar char="»"/>
              <a:defRPr/>
            </a:lvl6pPr>
            <a:lvl7pPr marL="2971800" marR="0" indent="-101600" algn="l" rtl="0">
              <a:spcBef>
                <a:spcPts val="400"/>
              </a:spcBef>
              <a:spcAft>
                <a:spcPts val="0"/>
              </a:spcAft>
              <a:buClr>
                <a:schemeClr val="dk1"/>
              </a:buClr>
              <a:buFont typeface="Trebuchet MS"/>
              <a:buChar char="»"/>
              <a:defRPr/>
            </a:lvl7pPr>
            <a:lvl8pPr marL="3429000" marR="0" indent="-101600" algn="l" rtl="0">
              <a:spcBef>
                <a:spcPts val="400"/>
              </a:spcBef>
              <a:spcAft>
                <a:spcPts val="0"/>
              </a:spcAft>
              <a:buClr>
                <a:schemeClr val="dk1"/>
              </a:buClr>
              <a:buFont typeface="Trebuchet MS"/>
              <a:buChar char="»"/>
              <a:defRPr/>
            </a:lvl8pPr>
            <a:lvl9pPr marL="3886200" marR="0" indent="-101600" algn="l" rtl="0">
              <a:spcBef>
                <a:spcPts val="400"/>
              </a:spcBef>
              <a:spcAft>
                <a:spcPts val="0"/>
              </a:spcAft>
              <a:buClr>
                <a:schemeClr val="dk1"/>
              </a:buClr>
              <a:buFont typeface="Trebuchet MS"/>
              <a:buChar char="»"/>
              <a:defRPr/>
            </a:lvl9pPr>
          </a:lstStyle>
          <a:p>
            <a:endParaRPr/>
          </a:p>
        </p:txBody>
      </p:sp>
      <p:sp>
        <p:nvSpPr>
          <p:cNvPr id="17" name="Shape 17"/>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905000" y="838200"/>
            <a:ext cx="6553200" cy="1143000"/>
          </a:xfrm>
          <a:prstGeom prst="rect">
            <a:avLst/>
          </a:prstGeom>
          <a:noFill/>
          <a:ln>
            <a:noFill/>
          </a:ln>
        </p:spPr>
        <p:txBody>
          <a:bodyPr lIns="91425" tIns="91425" rIns="91425" bIns="91425" anchor="ctr"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marL="457200" algn="r" rtl="0">
              <a:spcBef>
                <a:spcPts val="0"/>
              </a:spcBef>
              <a:spcAft>
                <a:spcPts val="0"/>
              </a:spcAft>
              <a:defRPr/>
            </a:lvl6pPr>
            <a:lvl7pPr marL="914400" algn="r" rtl="0">
              <a:spcBef>
                <a:spcPts val="0"/>
              </a:spcBef>
              <a:spcAft>
                <a:spcPts val="0"/>
              </a:spcAft>
              <a:defRPr/>
            </a:lvl7pPr>
            <a:lvl8pPr marL="1371600" algn="r" rtl="0">
              <a:spcBef>
                <a:spcPts val="0"/>
              </a:spcBef>
              <a:spcAft>
                <a:spcPts val="0"/>
              </a:spcAft>
              <a:defRPr/>
            </a:lvl8pPr>
            <a:lvl9pPr marL="1828800" algn="r" rtl="0">
              <a:spcBef>
                <a:spcPts val="0"/>
              </a:spcBef>
              <a:spcAft>
                <a:spcPts val="0"/>
              </a:spcAft>
              <a:defRPr/>
            </a:lvl9pPr>
          </a:lstStyle>
          <a:p>
            <a:endParaRPr/>
          </a:p>
        </p:txBody>
      </p:sp>
      <p:sp>
        <p:nvSpPr>
          <p:cNvPr id="73" name="Shape 73"/>
          <p:cNvSpPr txBox="1">
            <a:spLocks noGrp="1"/>
          </p:cNvSpPr>
          <p:nvPr>
            <p:ph type="body" idx="1"/>
          </p:nvPr>
        </p:nvSpPr>
        <p:spPr>
          <a:xfrm rot="5400000">
            <a:off x="2590800" y="228599"/>
            <a:ext cx="3962399" cy="77724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rebuchet MS"/>
              <a:buChar char="•"/>
              <a:defRPr/>
            </a:lvl1pPr>
            <a:lvl2pPr marL="742950" indent="-107950" algn="l" rtl="0">
              <a:spcBef>
                <a:spcPts val="560"/>
              </a:spcBef>
              <a:spcAft>
                <a:spcPts val="0"/>
              </a:spcAft>
              <a:buClr>
                <a:schemeClr val="dk1"/>
              </a:buClr>
              <a:buFont typeface="Trebuchet MS"/>
              <a:buChar char="–"/>
              <a:defRPr/>
            </a:lvl2pPr>
            <a:lvl3pPr marL="1143000" indent="-76200" algn="l" rtl="0">
              <a:spcBef>
                <a:spcPts val="480"/>
              </a:spcBef>
              <a:spcAft>
                <a:spcPts val="0"/>
              </a:spcAft>
              <a:buClr>
                <a:schemeClr val="dk1"/>
              </a:buClr>
              <a:buFont typeface="Trebuchet MS"/>
              <a:buChar char="•"/>
              <a:defRPr/>
            </a:lvl3pPr>
            <a:lvl4pPr marL="1600200" indent="-101600" algn="l" rtl="0">
              <a:spcBef>
                <a:spcPts val="400"/>
              </a:spcBef>
              <a:spcAft>
                <a:spcPts val="0"/>
              </a:spcAft>
              <a:buClr>
                <a:schemeClr val="dk1"/>
              </a:buClr>
              <a:buFont typeface="Trebuchet MS"/>
              <a:buChar char="–"/>
              <a:defRPr/>
            </a:lvl4pPr>
            <a:lvl5pPr marL="2057400" indent="-101600" algn="l" rtl="0">
              <a:spcBef>
                <a:spcPts val="400"/>
              </a:spcBef>
              <a:spcAft>
                <a:spcPts val="0"/>
              </a:spcAft>
              <a:buClr>
                <a:schemeClr val="dk1"/>
              </a:buClr>
              <a:buFont typeface="Trebuchet MS"/>
              <a:buChar char="»"/>
              <a:defRPr/>
            </a:lvl5pPr>
            <a:lvl6pPr marL="2514600" indent="-101600" algn="l" rtl="0">
              <a:spcBef>
                <a:spcPts val="400"/>
              </a:spcBef>
              <a:spcAft>
                <a:spcPts val="0"/>
              </a:spcAft>
              <a:buClr>
                <a:schemeClr val="dk1"/>
              </a:buClr>
              <a:buFont typeface="Trebuchet MS"/>
              <a:buChar char="»"/>
              <a:defRPr/>
            </a:lvl6pPr>
            <a:lvl7pPr marL="2971800" indent="-101600" algn="l" rtl="0">
              <a:spcBef>
                <a:spcPts val="400"/>
              </a:spcBef>
              <a:spcAft>
                <a:spcPts val="0"/>
              </a:spcAft>
              <a:buClr>
                <a:schemeClr val="dk1"/>
              </a:buClr>
              <a:buFont typeface="Trebuchet MS"/>
              <a:buChar char="»"/>
              <a:defRPr/>
            </a:lvl7pPr>
            <a:lvl8pPr marL="3429000" indent="-101600" algn="l" rtl="0">
              <a:spcBef>
                <a:spcPts val="400"/>
              </a:spcBef>
              <a:spcAft>
                <a:spcPts val="0"/>
              </a:spcAft>
              <a:buClr>
                <a:schemeClr val="dk1"/>
              </a:buClr>
              <a:buFont typeface="Trebuchet MS"/>
              <a:buChar char="»"/>
              <a:defRPr/>
            </a:lvl8pPr>
            <a:lvl9pPr marL="3886200" indent="-101600" algn="l" rtl="0">
              <a:spcBef>
                <a:spcPts val="400"/>
              </a:spcBef>
              <a:spcAft>
                <a:spcPts val="0"/>
              </a:spcAft>
              <a:buClr>
                <a:schemeClr val="dk1"/>
              </a:buClr>
              <a:buFont typeface="Trebuchet MS"/>
              <a:buChar char="»"/>
              <a:defRPr/>
            </a:lvl9pPr>
          </a:lstStyle>
          <a:p>
            <a:endParaRPr/>
          </a:p>
        </p:txBody>
      </p:sp>
      <p:sp>
        <p:nvSpPr>
          <p:cNvPr id="74" name="Shape 74"/>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857750" y="2495549"/>
            <a:ext cx="5257799" cy="1943100"/>
          </a:xfrm>
          <a:prstGeom prst="rect">
            <a:avLst/>
          </a:prstGeom>
          <a:noFill/>
          <a:ln>
            <a:noFill/>
          </a:ln>
        </p:spPr>
        <p:txBody>
          <a:bodyPr lIns="91425" tIns="91425" rIns="91425" bIns="91425" anchor="ctr"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marL="457200" algn="r" rtl="0">
              <a:spcBef>
                <a:spcPts val="0"/>
              </a:spcBef>
              <a:spcAft>
                <a:spcPts val="0"/>
              </a:spcAft>
              <a:defRPr/>
            </a:lvl6pPr>
            <a:lvl7pPr marL="914400" algn="r" rtl="0">
              <a:spcBef>
                <a:spcPts val="0"/>
              </a:spcBef>
              <a:spcAft>
                <a:spcPts val="0"/>
              </a:spcAft>
              <a:defRPr/>
            </a:lvl7pPr>
            <a:lvl8pPr marL="1371600" algn="r" rtl="0">
              <a:spcBef>
                <a:spcPts val="0"/>
              </a:spcBef>
              <a:spcAft>
                <a:spcPts val="0"/>
              </a:spcAft>
              <a:defRPr/>
            </a:lvl8pPr>
            <a:lvl9pPr marL="1828800" algn="r" rtl="0">
              <a:spcBef>
                <a:spcPts val="0"/>
              </a:spcBef>
              <a:spcAft>
                <a:spcPts val="0"/>
              </a:spcAft>
              <a:defRPr/>
            </a:lvl9pPr>
          </a:lstStyle>
          <a:p>
            <a:endParaRPr/>
          </a:p>
        </p:txBody>
      </p:sp>
      <p:sp>
        <p:nvSpPr>
          <p:cNvPr id="79" name="Shape 79"/>
          <p:cNvSpPr txBox="1">
            <a:spLocks noGrp="1"/>
          </p:cNvSpPr>
          <p:nvPr>
            <p:ph type="body" idx="1"/>
          </p:nvPr>
        </p:nvSpPr>
        <p:spPr>
          <a:xfrm rot="5400000">
            <a:off x="895350" y="628649"/>
            <a:ext cx="5257799" cy="56769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rebuchet MS"/>
              <a:buChar char="•"/>
              <a:defRPr/>
            </a:lvl1pPr>
            <a:lvl2pPr marL="742950" indent="-107950" algn="l" rtl="0">
              <a:spcBef>
                <a:spcPts val="560"/>
              </a:spcBef>
              <a:spcAft>
                <a:spcPts val="0"/>
              </a:spcAft>
              <a:buClr>
                <a:schemeClr val="dk1"/>
              </a:buClr>
              <a:buFont typeface="Trebuchet MS"/>
              <a:buChar char="–"/>
              <a:defRPr/>
            </a:lvl2pPr>
            <a:lvl3pPr marL="1143000" indent="-76200" algn="l" rtl="0">
              <a:spcBef>
                <a:spcPts val="480"/>
              </a:spcBef>
              <a:spcAft>
                <a:spcPts val="0"/>
              </a:spcAft>
              <a:buClr>
                <a:schemeClr val="dk1"/>
              </a:buClr>
              <a:buFont typeface="Trebuchet MS"/>
              <a:buChar char="•"/>
              <a:defRPr/>
            </a:lvl3pPr>
            <a:lvl4pPr marL="1600200" indent="-101600" algn="l" rtl="0">
              <a:spcBef>
                <a:spcPts val="400"/>
              </a:spcBef>
              <a:spcAft>
                <a:spcPts val="0"/>
              </a:spcAft>
              <a:buClr>
                <a:schemeClr val="dk1"/>
              </a:buClr>
              <a:buFont typeface="Trebuchet MS"/>
              <a:buChar char="–"/>
              <a:defRPr/>
            </a:lvl4pPr>
            <a:lvl5pPr marL="2057400" indent="-101600" algn="l" rtl="0">
              <a:spcBef>
                <a:spcPts val="400"/>
              </a:spcBef>
              <a:spcAft>
                <a:spcPts val="0"/>
              </a:spcAft>
              <a:buClr>
                <a:schemeClr val="dk1"/>
              </a:buClr>
              <a:buFont typeface="Trebuchet MS"/>
              <a:buChar char="»"/>
              <a:defRPr/>
            </a:lvl5pPr>
            <a:lvl6pPr marL="2514600" indent="-101600" algn="l" rtl="0">
              <a:spcBef>
                <a:spcPts val="400"/>
              </a:spcBef>
              <a:spcAft>
                <a:spcPts val="0"/>
              </a:spcAft>
              <a:buClr>
                <a:schemeClr val="dk1"/>
              </a:buClr>
              <a:buFont typeface="Trebuchet MS"/>
              <a:buChar char="»"/>
              <a:defRPr/>
            </a:lvl6pPr>
            <a:lvl7pPr marL="2971800" indent="-101600" algn="l" rtl="0">
              <a:spcBef>
                <a:spcPts val="400"/>
              </a:spcBef>
              <a:spcAft>
                <a:spcPts val="0"/>
              </a:spcAft>
              <a:buClr>
                <a:schemeClr val="dk1"/>
              </a:buClr>
              <a:buFont typeface="Trebuchet MS"/>
              <a:buChar char="»"/>
              <a:defRPr/>
            </a:lvl7pPr>
            <a:lvl8pPr marL="3429000" indent="-101600" algn="l" rtl="0">
              <a:spcBef>
                <a:spcPts val="400"/>
              </a:spcBef>
              <a:spcAft>
                <a:spcPts val="0"/>
              </a:spcAft>
              <a:buClr>
                <a:schemeClr val="dk1"/>
              </a:buClr>
              <a:buFont typeface="Trebuchet MS"/>
              <a:buChar char="»"/>
              <a:defRPr/>
            </a:lvl8pPr>
            <a:lvl9pPr marL="3886200" indent="-101600" algn="l" rtl="0">
              <a:spcBef>
                <a:spcPts val="400"/>
              </a:spcBef>
              <a:spcAft>
                <a:spcPts val="0"/>
              </a:spcAft>
              <a:buClr>
                <a:schemeClr val="dk1"/>
              </a:buClr>
              <a:buFont typeface="Trebuchet MS"/>
              <a:buChar char="»"/>
              <a:defRPr/>
            </a:lvl9pPr>
          </a:lstStyle>
          <a:p>
            <a:endParaRPr/>
          </a:p>
        </p:txBody>
      </p:sp>
      <p:sp>
        <p:nvSpPr>
          <p:cNvPr id="80" name="Shape 80"/>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905000" y="838200"/>
            <a:ext cx="6553200" cy="1143000"/>
          </a:xfrm>
          <a:prstGeom prst="rect">
            <a:avLst/>
          </a:prstGeom>
          <a:noFill/>
          <a:ln>
            <a:noFill/>
          </a:ln>
        </p:spPr>
        <p:txBody>
          <a:bodyPr lIns="91425" tIns="91425" rIns="91425" bIns="91425" anchor="ctr"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marL="457200" algn="r" rtl="0">
              <a:spcBef>
                <a:spcPts val="0"/>
              </a:spcBef>
              <a:spcAft>
                <a:spcPts val="0"/>
              </a:spcAft>
              <a:defRPr/>
            </a:lvl6pPr>
            <a:lvl7pPr marL="914400" algn="r" rtl="0">
              <a:spcBef>
                <a:spcPts val="0"/>
              </a:spcBef>
              <a:spcAft>
                <a:spcPts val="0"/>
              </a:spcAft>
              <a:defRPr/>
            </a:lvl7pPr>
            <a:lvl8pPr marL="1371600" algn="r" rtl="0">
              <a:spcBef>
                <a:spcPts val="0"/>
              </a:spcBef>
              <a:spcAft>
                <a:spcPts val="0"/>
              </a:spcAft>
              <a:defRPr/>
            </a:lvl8pPr>
            <a:lvl9pPr marL="1828800" algn="r" rtl="0">
              <a:spcBef>
                <a:spcPts val="0"/>
              </a:spcBef>
              <a:spcAft>
                <a:spcPts val="0"/>
              </a:spcAft>
              <a:defRPr/>
            </a:lvl9pPr>
          </a:lstStyle>
          <a:p>
            <a:endParaRPr/>
          </a:p>
        </p:txBody>
      </p:sp>
      <p:sp>
        <p:nvSpPr>
          <p:cNvPr id="22" name="Shape 22"/>
          <p:cNvSpPr txBox="1">
            <a:spLocks noGrp="1"/>
          </p:cNvSpPr>
          <p:nvPr>
            <p:ph type="body" idx="1"/>
          </p:nvPr>
        </p:nvSpPr>
        <p:spPr>
          <a:xfrm>
            <a:off x="685800" y="2133600"/>
            <a:ext cx="7772400" cy="39623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rebuchet MS"/>
              <a:buChar char="•"/>
              <a:defRPr/>
            </a:lvl1pPr>
            <a:lvl2pPr marL="742950" indent="-107950" algn="l" rtl="0">
              <a:spcBef>
                <a:spcPts val="560"/>
              </a:spcBef>
              <a:spcAft>
                <a:spcPts val="0"/>
              </a:spcAft>
              <a:buClr>
                <a:schemeClr val="dk1"/>
              </a:buClr>
              <a:buFont typeface="Trebuchet MS"/>
              <a:buChar char="–"/>
              <a:defRPr/>
            </a:lvl2pPr>
            <a:lvl3pPr marL="1143000" indent="-76200" algn="l" rtl="0">
              <a:spcBef>
                <a:spcPts val="480"/>
              </a:spcBef>
              <a:spcAft>
                <a:spcPts val="0"/>
              </a:spcAft>
              <a:buClr>
                <a:schemeClr val="dk1"/>
              </a:buClr>
              <a:buFont typeface="Trebuchet MS"/>
              <a:buChar char="•"/>
              <a:defRPr/>
            </a:lvl3pPr>
            <a:lvl4pPr marL="1600200" indent="-101600" algn="l" rtl="0">
              <a:spcBef>
                <a:spcPts val="400"/>
              </a:spcBef>
              <a:spcAft>
                <a:spcPts val="0"/>
              </a:spcAft>
              <a:buClr>
                <a:schemeClr val="dk1"/>
              </a:buClr>
              <a:buFont typeface="Trebuchet MS"/>
              <a:buChar char="–"/>
              <a:defRPr/>
            </a:lvl4pPr>
            <a:lvl5pPr marL="2057400" indent="-101600" algn="l" rtl="0">
              <a:spcBef>
                <a:spcPts val="400"/>
              </a:spcBef>
              <a:spcAft>
                <a:spcPts val="0"/>
              </a:spcAft>
              <a:buClr>
                <a:schemeClr val="dk1"/>
              </a:buClr>
              <a:buFont typeface="Trebuchet MS"/>
              <a:buChar char="»"/>
              <a:defRPr/>
            </a:lvl5pPr>
            <a:lvl6pPr marL="2514600" indent="-101600" algn="l" rtl="0">
              <a:spcBef>
                <a:spcPts val="400"/>
              </a:spcBef>
              <a:spcAft>
                <a:spcPts val="0"/>
              </a:spcAft>
              <a:buClr>
                <a:schemeClr val="dk1"/>
              </a:buClr>
              <a:buFont typeface="Trebuchet MS"/>
              <a:buChar char="»"/>
              <a:defRPr/>
            </a:lvl6pPr>
            <a:lvl7pPr marL="2971800" indent="-101600" algn="l" rtl="0">
              <a:spcBef>
                <a:spcPts val="400"/>
              </a:spcBef>
              <a:spcAft>
                <a:spcPts val="0"/>
              </a:spcAft>
              <a:buClr>
                <a:schemeClr val="dk1"/>
              </a:buClr>
              <a:buFont typeface="Trebuchet MS"/>
              <a:buChar char="»"/>
              <a:defRPr/>
            </a:lvl7pPr>
            <a:lvl8pPr marL="3429000" indent="-101600" algn="l" rtl="0">
              <a:spcBef>
                <a:spcPts val="400"/>
              </a:spcBef>
              <a:spcAft>
                <a:spcPts val="0"/>
              </a:spcAft>
              <a:buClr>
                <a:schemeClr val="dk1"/>
              </a:buClr>
              <a:buFont typeface="Trebuchet MS"/>
              <a:buChar char="»"/>
              <a:defRPr/>
            </a:lvl8pPr>
            <a:lvl9pPr marL="3886200" indent="-101600" algn="l" rtl="0">
              <a:spcBef>
                <a:spcPts val="400"/>
              </a:spcBef>
              <a:spcAft>
                <a:spcPts val="0"/>
              </a:spcAft>
              <a:buClr>
                <a:schemeClr val="dk1"/>
              </a:buClr>
              <a:buFont typeface="Trebuchet MS"/>
              <a:buChar char="»"/>
              <a:defRPr/>
            </a:lvl9pPr>
          </a:lstStyle>
          <a:p>
            <a:endParaRPr/>
          </a:p>
        </p:txBody>
      </p:sp>
      <p:sp>
        <p:nvSpPr>
          <p:cNvPr id="23" name="Shape 23"/>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Trebuchet MS"/>
              <a:buNone/>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marL="2286000" indent="0" rtl="0">
              <a:spcBef>
                <a:spcPts val="0"/>
              </a:spcBef>
              <a:buFont typeface="Trebuchet MS"/>
              <a:buNone/>
              <a:defRPr/>
            </a:lvl6pPr>
            <a:lvl7pPr marL="2743200" indent="0" rtl="0">
              <a:spcBef>
                <a:spcPts val="0"/>
              </a:spcBef>
              <a:buFont typeface="Trebuchet MS"/>
              <a:buNone/>
              <a:defRPr/>
            </a:lvl7pPr>
            <a:lvl8pPr marL="3200400" indent="0" rtl="0">
              <a:spcBef>
                <a:spcPts val="0"/>
              </a:spcBef>
              <a:buFont typeface="Trebuchet MS"/>
              <a:buNone/>
              <a:defRPr/>
            </a:lvl8pPr>
            <a:lvl9pPr marL="3657600" indent="0" rtl="0">
              <a:spcBef>
                <a:spcPts val="0"/>
              </a:spcBef>
              <a:buFont typeface="Trebuchet MS"/>
              <a:buNone/>
              <a:defRPr/>
            </a:lvl9pPr>
          </a:lstStyle>
          <a:p>
            <a:endParaRPr/>
          </a:p>
        </p:txBody>
      </p:sp>
      <p:sp>
        <p:nvSpPr>
          <p:cNvPr id="29" name="Shape 29"/>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905000" y="838200"/>
            <a:ext cx="6553200" cy="1143000"/>
          </a:xfrm>
          <a:prstGeom prst="rect">
            <a:avLst/>
          </a:prstGeom>
          <a:noFill/>
          <a:ln>
            <a:noFill/>
          </a:ln>
        </p:spPr>
        <p:txBody>
          <a:bodyPr lIns="91425" tIns="91425" rIns="91425" bIns="91425" anchor="ctr"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marL="457200" algn="r" rtl="0">
              <a:spcBef>
                <a:spcPts val="0"/>
              </a:spcBef>
              <a:spcAft>
                <a:spcPts val="0"/>
              </a:spcAft>
              <a:defRPr/>
            </a:lvl6pPr>
            <a:lvl7pPr marL="914400" algn="r" rtl="0">
              <a:spcBef>
                <a:spcPts val="0"/>
              </a:spcBef>
              <a:spcAft>
                <a:spcPts val="0"/>
              </a:spcAft>
              <a:defRPr/>
            </a:lvl7pPr>
            <a:lvl8pPr marL="1371600" algn="r" rtl="0">
              <a:spcBef>
                <a:spcPts val="0"/>
              </a:spcBef>
              <a:spcAft>
                <a:spcPts val="0"/>
              </a:spcAft>
              <a:defRPr/>
            </a:lvl8pPr>
            <a:lvl9pPr marL="1828800" algn="r" rtl="0">
              <a:spcBef>
                <a:spcPts val="0"/>
              </a:spcBef>
              <a:spcAft>
                <a:spcPts val="0"/>
              </a:spcAft>
              <a:defRPr/>
            </a:lvl9pPr>
          </a:lstStyle>
          <a:p>
            <a:endParaRPr/>
          </a:p>
        </p:txBody>
      </p:sp>
      <p:sp>
        <p:nvSpPr>
          <p:cNvPr id="34" name="Shape 34"/>
          <p:cNvSpPr txBox="1">
            <a:spLocks noGrp="1"/>
          </p:cNvSpPr>
          <p:nvPr>
            <p:ph type="body" idx="1"/>
          </p:nvPr>
        </p:nvSpPr>
        <p:spPr>
          <a:xfrm>
            <a:off x="685800" y="2133600"/>
            <a:ext cx="3809999" cy="39623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2133600"/>
            <a:ext cx="3809999" cy="39623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Trebuchet MS"/>
              <a:buNone/>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marL="2286000" indent="0" rtl="0">
              <a:spcBef>
                <a:spcPts val="0"/>
              </a:spcBef>
              <a:buFont typeface="Trebuchet MS"/>
              <a:buNone/>
              <a:defRPr/>
            </a:lvl6pPr>
            <a:lvl7pPr marL="2743200" indent="0" rtl="0">
              <a:spcBef>
                <a:spcPts val="0"/>
              </a:spcBef>
              <a:buFont typeface="Trebuchet MS"/>
              <a:buNone/>
              <a:defRPr/>
            </a:lvl7pPr>
            <a:lvl8pPr marL="3200400" indent="0" rtl="0">
              <a:spcBef>
                <a:spcPts val="0"/>
              </a:spcBef>
              <a:buFont typeface="Trebuchet MS"/>
              <a:buNone/>
              <a:defRPr/>
            </a:lvl8pPr>
            <a:lvl9pPr marL="3657600" indent="0" rtl="0">
              <a:spcBef>
                <a:spcPts val="0"/>
              </a:spcBef>
              <a:buFont typeface="Trebuchet MS"/>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Trebuchet MS"/>
              <a:buNone/>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marL="2286000" indent="0" rtl="0">
              <a:spcBef>
                <a:spcPts val="0"/>
              </a:spcBef>
              <a:buFont typeface="Trebuchet MS"/>
              <a:buNone/>
              <a:defRPr/>
            </a:lvl6pPr>
            <a:lvl7pPr marL="2743200" indent="0" rtl="0">
              <a:spcBef>
                <a:spcPts val="0"/>
              </a:spcBef>
              <a:buFont typeface="Trebuchet MS"/>
              <a:buNone/>
              <a:defRPr/>
            </a:lvl7pPr>
            <a:lvl8pPr marL="3200400" indent="0" rtl="0">
              <a:spcBef>
                <a:spcPts val="0"/>
              </a:spcBef>
              <a:buFont typeface="Trebuchet MS"/>
              <a:buNone/>
              <a:defRPr/>
            </a:lvl8pPr>
            <a:lvl9pPr marL="3657600" indent="0" rtl="0">
              <a:spcBef>
                <a:spcPts val="0"/>
              </a:spcBef>
              <a:buFont typeface="Trebuchet MS"/>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1905000" y="838200"/>
            <a:ext cx="6553200" cy="1143000"/>
          </a:xfrm>
          <a:prstGeom prst="rect">
            <a:avLst/>
          </a:prstGeom>
          <a:noFill/>
          <a:ln>
            <a:noFill/>
          </a:ln>
        </p:spPr>
        <p:txBody>
          <a:bodyPr lIns="91425" tIns="91425" rIns="91425" bIns="91425" anchor="ctr"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marL="457200" algn="r" rtl="0">
              <a:spcBef>
                <a:spcPts val="0"/>
              </a:spcBef>
              <a:spcAft>
                <a:spcPts val="0"/>
              </a:spcAft>
              <a:defRPr/>
            </a:lvl6pPr>
            <a:lvl7pPr marL="914400" algn="r" rtl="0">
              <a:spcBef>
                <a:spcPts val="0"/>
              </a:spcBef>
              <a:spcAft>
                <a:spcPts val="0"/>
              </a:spcAft>
              <a:defRPr/>
            </a:lvl7pPr>
            <a:lvl8pPr marL="1371600" algn="r" rtl="0">
              <a:spcBef>
                <a:spcPts val="0"/>
              </a:spcBef>
              <a:spcAft>
                <a:spcPts val="0"/>
              </a:spcAft>
              <a:defRPr/>
            </a:lvl8pPr>
            <a:lvl9pPr marL="1828800" algn="r" rtl="0">
              <a:spcBef>
                <a:spcPts val="0"/>
              </a:spcBef>
              <a:spcAft>
                <a:spcPts val="0"/>
              </a:spcAft>
              <a:defRPr/>
            </a:lvl9pPr>
          </a:lstStyle>
          <a:p>
            <a:endParaRPr/>
          </a:p>
        </p:txBody>
      </p:sp>
      <p:sp>
        <p:nvSpPr>
          <p:cNvPr id="50" name="Shape 50"/>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Trebuchet MS"/>
              <a:buNone/>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marL="2286000" indent="0" rtl="0">
              <a:spcBef>
                <a:spcPts val="0"/>
              </a:spcBef>
              <a:buFont typeface="Trebuchet MS"/>
              <a:buNone/>
              <a:defRPr/>
            </a:lvl6pPr>
            <a:lvl7pPr marL="2743200" indent="0" rtl="0">
              <a:spcBef>
                <a:spcPts val="0"/>
              </a:spcBef>
              <a:buFont typeface="Trebuchet MS"/>
              <a:buNone/>
              <a:defRPr/>
            </a:lvl7pPr>
            <a:lvl8pPr marL="3200400" indent="0" rtl="0">
              <a:spcBef>
                <a:spcPts val="0"/>
              </a:spcBef>
              <a:buFont typeface="Trebuchet MS"/>
              <a:buNone/>
              <a:defRPr/>
            </a:lvl8pPr>
            <a:lvl9pPr marL="3657600" indent="0" rtl="0">
              <a:spcBef>
                <a:spcPts val="0"/>
              </a:spcBef>
              <a:buFont typeface="Trebuchet MS"/>
              <a:buNone/>
              <a:defRPr/>
            </a:lvl9pPr>
          </a:lstStyle>
          <a:p>
            <a:endParaRPr/>
          </a:p>
        </p:txBody>
      </p:sp>
      <p:sp>
        <p:nvSpPr>
          <p:cNvPr id="61" name="Shape 61"/>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Trebuchet MS"/>
              <a:buNone/>
              <a:defRPr/>
            </a:lvl1pPr>
            <a:lvl2pPr marL="457200" indent="0" rtl="0">
              <a:spcBef>
                <a:spcPts val="0"/>
              </a:spcBef>
              <a:buFont typeface="Trebuchet MS"/>
              <a:buNone/>
              <a:defRPr/>
            </a:lvl2pPr>
            <a:lvl3pPr marL="914400" indent="0" rtl="0">
              <a:spcBef>
                <a:spcPts val="0"/>
              </a:spcBef>
              <a:buFont typeface="Trebuchet MS"/>
              <a:buNone/>
              <a:defRPr/>
            </a:lvl3pPr>
            <a:lvl4pPr marL="1371600" indent="0" rtl="0">
              <a:spcBef>
                <a:spcPts val="0"/>
              </a:spcBef>
              <a:buFont typeface="Trebuchet MS"/>
              <a:buNone/>
              <a:defRPr/>
            </a:lvl4pPr>
            <a:lvl5pPr marL="1828800" indent="0" rtl="0">
              <a:spcBef>
                <a:spcPts val="0"/>
              </a:spcBef>
              <a:buFont typeface="Trebuchet MS"/>
              <a:buNone/>
              <a:defRPr/>
            </a:lvl5pPr>
            <a:lvl6pPr marL="2286000" indent="0" rtl="0">
              <a:spcBef>
                <a:spcPts val="0"/>
              </a:spcBef>
              <a:buFont typeface="Trebuchet MS"/>
              <a:buNone/>
              <a:defRPr/>
            </a:lvl6pPr>
            <a:lvl7pPr marL="2743200" indent="0" rtl="0">
              <a:spcBef>
                <a:spcPts val="0"/>
              </a:spcBef>
              <a:buFont typeface="Trebuchet MS"/>
              <a:buNone/>
              <a:defRPr/>
            </a:lvl7pPr>
            <a:lvl8pPr marL="3200400" indent="0" rtl="0">
              <a:spcBef>
                <a:spcPts val="0"/>
              </a:spcBef>
              <a:buFont typeface="Trebuchet MS"/>
              <a:buNone/>
              <a:defRPr/>
            </a:lvl8pPr>
            <a:lvl9pPr marL="3657600" indent="0" rtl="0">
              <a:spcBef>
                <a:spcPts val="0"/>
              </a:spcBef>
              <a:buFont typeface="Trebuchet MS"/>
              <a:buNone/>
              <a:defRPr/>
            </a:lvl9pPr>
          </a:lstStyle>
          <a:p>
            <a:endParaRPr/>
          </a:p>
        </p:txBody>
      </p:sp>
      <p:sp>
        <p:nvSpPr>
          <p:cNvPr id="68" name="Shape 68"/>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905000" y="838200"/>
            <a:ext cx="6553200" cy="1143000"/>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0" marR="0" indent="0" algn="r" rtl="0">
              <a:spcBef>
                <a:spcPts val="0"/>
              </a:spcBef>
              <a:spcAft>
                <a:spcPts val="0"/>
              </a:spcAft>
              <a:defRPr/>
            </a:lvl2pPr>
            <a:lvl3pPr marL="0" marR="0" indent="0" algn="r" rtl="0">
              <a:spcBef>
                <a:spcPts val="0"/>
              </a:spcBef>
              <a:spcAft>
                <a:spcPts val="0"/>
              </a:spcAft>
              <a:defRPr/>
            </a:lvl3pPr>
            <a:lvl4pPr marL="0" marR="0" indent="0" algn="r" rtl="0">
              <a:spcBef>
                <a:spcPts val="0"/>
              </a:spcBef>
              <a:spcAft>
                <a:spcPts val="0"/>
              </a:spcAft>
              <a:defRPr/>
            </a:lvl4pPr>
            <a:lvl5pPr marL="0" marR="0" indent="0" algn="r" rtl="0">
              <a:spcBef>
                <a:spcPts val="0"/>
              </a:spcBef>
              <a:spcAft>
                <a:spcPts val="0"/>
              </a:spcAft>
              <a:defRPr/>
            </a:lvl5pPr>
            <a:lvl6pPr marL="457200" marR="0" indent="0" algn="r" rtl="0">
              <a:spcBef>
                <a:spcPts val="0"/>
              </a:spcBef>
              <a:spcAft>
                <a:spcPts val="0"/>
              </a:spcAft>
              <a:defRPr/>
            </a:lvl6pPr>
            <a:lvl7pPr marL="914400" marR="0" indent="0" algn="r" rtl="0">
              <a:spcBef>
                <a:spcPts val="0"/>
              </a:spcBef>
              <a:spcAft>
                <a:spcPts val="0"/>
              </a:spcAft>
              <a:defRPr/>
            </a:lvl7pPr>
            <a:lvl8pPr marL="1371600" marR="0" indent="0" algn="r" rtl="0">
              <a:spcBef>
                <a:spcPts val="0"/>
              </a:spcBef>
              <a:spcAft>
                <a:spcPts val="0"/>
              </a:spcAft>
              <a:defRPr/>
            </a:lvl8pPr>
            <a:lvl9pPr marL="1828800" marR="0" indent="0" algn="r" rtl="0">
              <a:spcBef>
                <a:spcPts val="0"/>
              </a:spcBef>
              <a:spcAft>
                <a:spcPts val="0"/>
              </a:spcAft>
              <a:defRPr/>
            </a:lvl9pPr>
          </a:lstStyle>
          <a:p>
            <a:endParaRPr/>
          </a:p>
        </p:txBody>
      </p:sp>
      <p:sp>
        <p:nvSpPr>
          <p:cNvPr id="10" name="Shape 10"/>
          <p:cNvSpPr txBox="1">
            <a:spLocks noGrp="1"/>
          </p:cNvSpPr>
          <p:nvPr>
            <p:ph type="body" idx="1"/>
          </p:nvPr>
        </p:nvSpPr>
        <p:spPr>
          <a:xfrm>
            <a:off x="685800" y="2133600"/>
            <a:ext cx="7772400" cy="3962399"/>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Trebuchet MS"/>
              <a:buChar char="•"/>
              <a:defRPr/>
            </a:lvl1pPr>
            <a:lvl2pPr marL="742950" marR="0" indent="-107950" algn="l" rtl="0">
              <a:spcBef>
                <a:spcPts val="560"/>
              </a:spcBef>
              <a:spcAft>
                <a:spcPts val="0"/>
              </a:spcAft>
              <a:buClr>
                <a:schemeClr val="dk1"/>
              </a:buClr>
              <a:buFont typeface="Trebuchet MS"/>
              <a:buChar char="–"/>
              <a:defRPr/>
            </a:lvl2pPr>
            <a:lvl3pPr marL="1143000" marR="0" indent="-76200" algn="l" rtl="0">
              <a:spcBef>
                <a:spcPts val="480"/>
              </a:spcBef>
              <a:spcAft>
                <a:spcPts val="0"/>
              </a:spcAft>
              <a:buClr>
                <a:schemeClr val="dk1"/>
              </a:buClr>
              <a:buFont typeface="Trebuchet MS"/>
              <a:buChar char="•"/>
              <a:defRPr/>
            </a:lvl3pPr>
            <a:lvl4pPr marL="1600200" marR="0" indent="-101600" algn="l" rtl="0">
              <a:spcBef>
                <a:spcPts val="400"/>
              </a:spcBef>
              <a:spcAft>
                <a:spcPts val="0"/>
              </a:spcAft>
              <a:buClr>
                <a:schemeClr val="dk1"/>
              </a:buClr>
              <a:buFont typeface="Trebuchet MS"/>
              <a:buChar char="–"/>
              <a:defRPr/>
            </a:lvl4pPr>
            <a:lvl5pPr marL="2057400" marR="0" indent="-101600" algn="l" rtl="0">
              <a:spcBef>
                <a:spcPts val="400"/>
              </a:spcBef>
              <a:spcAft>
                <a:spcPts val="0"/>
              </a:spcAft>
              <a:buClr>
                <a:schemeClr val="dk1"/>
              </a:buClr>
              <a:buFont typeface="Trebuchet MS"/>
              <a:buChar char="»"/>
              <a:defRPr/>
            </a:lvl5pPr>
            <a:lvl6pPr marL="2514600" marR="0" indent="-101600" algn="l" rtl="0">
              <a:spcBef>
                <a:spcPts val="400"/>
              </a:spcBef>
              <a:spcAft>
                <a:spcPts val="0"/>
              </a:spcAft>
              <a:buClr>
                <a:schemeClr val="dk1"/>
              </a:buClr>
              <a:buFont typeface="Trebuchet MS"/>
              <a:buChar char="»"/>
              <a:defRPr/>
            </a:lvl6pPr>
            <a:lvl7pPr marL="2971800" marR="0" indent="-101600" algn="l" rtl="0">
              <a:spcBef>
                <a:spcPts val="400"/>
              </a:spcBef>
              <a:spcAft>
                <a:spcPts val="0"/>
              </a:spcAft>
              <a:buClr>
                <a:schemeClr val="dk1"/>
              </a:buClr>
              <a:buFont typeface="Trebuchet MS"/>
              <a:buChar char="»"/>
              <a:defRPr/>
            </a:lvl7pPr>
            <a:lvl8pPr marL="3429000" marR="0" indent="-101600" algn="l" rtl="0">
              <a:spcBef>
                <a:spcPts val="400"/>
              </a:spcBef>
              <a:spcAft>
                <a:spcPts val="0"/>
              </a:spcAft>
              <a:buClr>
                <a:schemeClr val="dk1"/>
              </a:buClr>
              <a:buFont typeface="Trebuchet MS"/>
              <a:buChar char="»"/>
              <a:defRPr/>
            </a:lvl8pPr>
            <a:lvl9pPr marL="3886200" marR="0" indent="-101600" algn="l" rtl="0">
              <a:spcBef>
                <a:spcPts val="400"/>
              </a:spcBef>
              <a:spcAft>
                <a:spcPts val="0"/>
              </a:spcAft>
              <a:buClr>
                <a:schemeClr val="dk1"/>
              </a:buClr>
              <a:buFont typeface="Trebuchet MS"/>
              <a:buChar char="»"/>
              <a:defRPr/>
            </a:lvl9pPr>
          </a:lstStyle>
          <a:p>
            <a:endParaRPr/>
          </a:p>
        </p:txBody>
      </p:sp>
      <p:sp>
        <p:nvSpPr>
          <p:cNvPr id="11" name="Shape 11"/>
          <p:cNvSpPr txBox="1">
            <a:spLocks noGrp="1"/>
          </p:cNvSpPr>
          <p:nvPr>
            <p:ph type="dt" idx="10"/>
          </p:nvPr>
        </p:nvSpPr>
        <p:spPr>
          <a:xfrm>
            <a:off x="76200" y="63246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24600"/>
            <a:ext cx="2895600" cy="457200"/>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dt" idx="10"/>
          </p:nvPr>
        </p:nvSpPr>
        <p:spPr>
          <a:xfrm>
            <a:off x="76200" y="6324600"/>
            <a:ext cx="1904999" cy="4572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baseline="0">
              <a:solidFill>
                <a:schemeClr val="dk1"/>
              </a:solidFill>
              <a:latin typeface="Trebuchet MS"/>
              <a:ea typeface="Trebuchet MS"/>
              <a:cs typeface="Trebuchet MS"/>
              <a:sym typeface="Trebuchet MS"/>
            </a:endParaRPr>
          </a:p>
        </p:txBody>
      </p:sp>
      <p:sp>
        <p:nvSpPr>
          <p:cNvPr id="85" name="Shape 85"/>
          <p:cNvSpPr txBox="1">
            <a:spLocks noGrp="1"/>
          </p:cNvSpPr>
          <p:nvPr>
            <p:ph type="ftr" idx="11"/>
          </p:nvPr>
        </p:nvSpPr>
        <p:spPr>
          <a:xfrm>
            <a:off x="3124200" y="6324600"/>
            <a:ext cx="2895600" cy="457200"/>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400" b="0" i="0" u="none" strike="noStrike" cap="none" baseline="0">
              <a:solidFill>
                <a:schemeClr val="dk1"/>
              </a:solidFill>
              <a:latin typeface="Trebuchet MS"/>
              <a:ea typeface="Trebuchet MS"/>
              <a:cs typeface="Trebuchet MS"/>
              <a:sym typeface="Trebuchet MS"/>
            </a:endParaRPr>
          </a:p>
        </p:txBody>
      </p:sp>
      <p:sp>
        <p:nvSpPr>
          <p:cNvPr id="86" name="Shape 86"/>
          <p:cNvSpPr txBox="1">
            <a:spLocks noGrp="1"/>
          </p:cNvSpPr>
          <p:nvPr>
            <p:ph type="ctrTitle"/>
          </p:nvPr>
        </p:nvSpPr>
        <p:spPr>
          <a:xfrm>
            <a:off x="685800" y="1143000"/>
            <a:ext cx="77724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7200" b="0" i="0" u="none" strike="noStrike" cap="none" baseline="0">
                <a:solidFill>
                  <a:schemeClr val="accent1"/>
                </a:solidFill>
                <a:latin typeface="Bodoni"/>
                <a:ea typeface="Bodoni"/>
                <a:cs typeface="Bodoni"/>
                <a:sym typeface="Bodoni"/>
              </a:rPr>
              <a:t>Presenting...</a:t>
            </a:r>
          </a:p>
        </p:txBody>
      </p:sp>
      <p:sp>
        <p:nvSpPr>
          <p:cNvPr id="87" name="Shape 87"/>
          <p:cNvSpPr txBox="1">
            <a:spLocks noGrp="1"/>
          </p:cNvSpPr>
          <p:nvPr>
            <p:ph type="subTitle" idx="1"/>
          </p:nvPr>
        </p:nvSpPr>
        <p:spPr>
          <a:xfrm>
            <a:off x="990600" y="2514600"/>
            <a:ext cx="7162799" cy="18288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rgbClr val="991D2A"/>
              </a:buClr>
              <a:buSzPct val="25000"/>
              <a:buFont typeface="Bodoni"/>
              <a:buNone/>
            </a:pPr>
            <a:r>
              <a:rPr lang="en-US" sz="8000" b="0" i="0" u="none" strike="noStrike" cap="none" baseline="0">
                <a:solidFill>
                  <a:srgbClr val="991D2A"/>
                </a:solidFill>
                <a:latin typeface="Bodoni"/>
                <a:ea typeface="Bodoni"/>
                <a:cs typeface="Bodoni"/>
                <a:sym typeface="Bodoni"/>
              </a:rPr>
              <a:t>The 13 Colonies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8000" b="1" i="0" u="none" strike="noStrike" cap="none" baseline="0">
                <a:solidFill>
                  <a:schemeClr val="dk2"/>
                </a:solidFill>
                <a:latin typeface="Arial"/>
                <a:ea typeface="Arial"/>
                <a:cs typeface="Arial"/>
                <a:sym typeface="Arial"/>
              </a:rPr>
              <a:t>New York</a:t>
            </a:r>
          </a:p>
        </p:txBody>
      </p:sp>
      <p:sp>
        <p:nvSpPr>
          <p:cNvPr id="161" name="Shape 161"/>
          <p:cNvSpPr txBox="1">
            <a:spLocks noGrp="1"/>
          </p:cNvSpPr>
          <p:nvPr>
            <p:ph type="body" idx="1"/>
          </p:nvPr>
        </p:nvSpPr>
        <p:spPr>
          <a:xfrm>
            <a:off x="685800" y="2133600"/>
            <a:ext cx="7772400" cy="43434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in 1624 by the Dutch</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Minuit began building Manhattan or New Amsterdam in 1626</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This was the capital of New Netherlands or NY, DE, and NJ</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In 1664, the English seized New Amsterdam and renamed the area New York, after the James the Duke of York</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600" b="1" i="0" u="none" strike="noStrike" cap="none" baseline="0">
                <a:solidFill>
                  <a:schemeClr val="dk2"/>
                </a:solidFill>
                <a:latin typeface="Corsiva"/>
                <a:ea typeface="Corsiva"/>
                <a:cs typeface="Corsiva"/>
                <a:sym typeface="Corsiva"/>
              </a:rPr>
              <a:t>New Jersey</a:t>
            </a:r>
          </a:p>
        </p:txBody>
      </p:sp>
      <p:sp>
        <p:nvSpPr>
          <p:cNvPr id="168" name="Shape 168"/>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in 1618 by the Dutch</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Seized by the British in 1664</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Dutch seized the land for its resources (possibly gold and minerals for Holland)</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King seized the land because the Dutch colonies prevented his colonies from growing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600" b="1" i="0" u="none" strike="noStrike" cap="none" baseline="0">
                <a:solidFill>
                  <a:schemeClr val="dk2"/>
                </a:solidFill>
                <a:latin typeface="Corsiva"/>
                <a:ea typeface="Corsiva"/>
                <a:cs typeface="Corsiva"/>
                <a:sym typeface="Corsiva"/>
              </a:rPr>
              <a:t>New Jersey</a:t>
            </a:r>
          </a:p>
        </p:txBody>
      </p:sp>
      <p:sp>
        <p:nvSpPr>
          <p:cNvPr id="174" name="Shape 174"/>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Duke of York gave NJ and part of NY to Berkeley and Carteret</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two offered to sell land to Englishmen at low prices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Quakers settled here looking for a place to worship with respect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7200" b="1" i="0" u="none" strike="noStrike" cap="none" baseline="0">
                <a:solidFill>
                  <a:schemeClr val="dk2"/>
                </a:solidFill>
                <a:latin typeface="Arial"/>
                <a:ea typeface="Arial"/>
                <a:cs typeface="Arial"/>
                <a:sym typeface="Arial"/>
              </a:rPr>
              <a:t>Delaware</a:t>
            </a:r>
          </a:p>
        </p:txBody>
      </p:sp>
      <p:sp>
        <p:nvSpPr>
          <p:cNvPr id="180" name="Shape 180"/>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in 1638 by Swedish Explorers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Seized by the Dutch in 1655</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Taken over by the English in 1664</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area was highly sought after for its fertile land and vast resources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295400" y="838200"/>
            <a:ext cx="7162799"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8000" b="1" i="0" u="none" strike="noStrike" cap="none" baseline="0">
                <a:solidFill>
                  <a:schemeClr val="dk2"/>
                </a:solidFill>
                <a:latin typeface="Arial"/>
                <a:ea typeface="Arial"/>
                <a:cs typeface="Arial"/>
                <a:sym typeface="Arial"/>
              </a:rPr>
              <a:t>Pennsylvania</a:t>
            </a:r>
          </a:p>
        </p:txBody>
      </p:sp>
      <p:sp>
        <p:nvSpPr>
          <p:cNvPr id="186" name="Shape 186"/>
          <p:cNvSpPr txBox="1">
            <a:spLocks noGrp="1"/>
          </p:cNvSpPr>
          <p:nvPr>
            <p:ph type="body" idx="1"/>
          </p:nvPr>
        </p:nvSpPr>
        <p:spPr>
          <a:xfrm>
            <a:off x="685800" y="2133600"/>
            <a:ext cx="7772400" cy="4419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in 1623 by the Dutch</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Seized in 1664 by the English</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Land given to William Penn because King Charles owed a lot of money to William’s father</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Area was founded for its land and resources</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Penn wanted to name the area Sylvania</a:t>
            </a:r>
          </a:p>
          <a:p>
            <a:pPr marL="342900" marR="0" lvl="0" indent="-342900" algn="l" rtl="0">
              <a:lnSpc>
                <a:spcPct val="90000"/>
              </a:lnSpc>
              <a:spcBef>
                <a:spcPts val="560"/>
              </a:spcBef>
              <a:spcAft>
                <a:spcPts val="0"/>
              </a:spcAft>
              <a:buClr>
                <a:schemeClr val="dk1"/>
              </a:buClr>
              <a:buFont typeface="Trebuchet MS"/>
              <a:buNone/>
            </a:pPr>
            <a:endParaRPr sz="2800" b="0" i="0" u="none" strike="noStrike" cap="none" baseline="0">
              <a:solidFill>
                <a:schemeClr val="dk1"/>
              </a:solidFill>
              <a:latin typeface="Trebuchet MS"/>
              <a:ea typeface="Trebuchet MS"/>
              <a:cs typeface="Trebuchet MS"/>
              <a:sym typeface="Trebuchet MS"/>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609600" y="3810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lt2"/>
                </a:solidFill>
                <a:latin typeface="Bodoni"/>
                <a:ea typeface="Bodoni"/>
                <a:cs typeface="Bodoni"/>
                <a:sym typeface="Bodoni"/>
              </a:rPr>
              <a:t>Region Notes</a:t>
            </a:r>
          </a:p>
        </p:txBody>
      </p:sp>
      <p:sp>
        <p:nvSpPr>
          <p:cNvPr id="193" name="Shape 193"/>
          <p:cNvSpPr txBox="1">
            <a:spLocks noGrp="1"/>
          </p:cNvSpPr>
          <p:nvPr>
            <p:ph type="body" idx="1"/>
          </p:nvPr>
        </p:nvSpPr>
        <p:spPr>
          <a:xfrm>
            <a:off x="4648200" y="1371600"/>
            <a:ext cx="4495800" cy="5029199"/>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100000"/>
              <a:buFont typeface="Arial"/>
              <a:buChar char="•"/>
            </a:pPr>
            <a:r>
              <a:rPr lang="en-US" sz="2800" b="1" i="0" u="none" strike="noStrike" cap="none" baseline="0">
                <a:solidFill>
                  <a:schemeClr val="dk1"/>
                </a:solidFill>
                <a:latin typeface="Bodoni"/>
                <a:ea typeface="Bodoni"/>
                <a:cs typeface="Bodoni"/>
                <a:sym typeface="Bodoni"/>
              </a:rPr>
              <a:t>Algonquin, Delaware and Iroquois tribes resided in middle colonies</a:t>
            </a:r>
          </a:p>
          <a:p>
            <a:pPr marL="609600" marR="0" lvl="0" indent="-609600" algn="l" rtl="0">
              <a:lnSpc>
                <a:spcPct val="90000"/>
              </a:lnSpc>
              <a:spcBef>
                <a:spcPts val="560"/>
              </a:spcBef>
              <a:spcAft>
                <a:spcPts val="0"/>
              </a:spcAft>
              <a:buClr>
                <a:schemeClr val="dk1"/>
              </a:buClr>
              <a:buSzPct val="100000"/>
              <a:buFont typeface="Arial"/>
              <a:buChar char="•"/>
            </a:pPr>
            <a:r>
              <a:rPr lang="en-US" sz="2800" b="1" i="0" u="none" strike="noStrike" cap="none" baseline="0">
                <a:solidFill>
                  <a:schemeClr val="dk1"/>
                </a:solidFill>
                <a:latin typeface="Bodoni"/>
                <a:ea typeface="Bodoni"/>
                <a:cs typeface="Bodoni"/>
                <a:sym typeface="Bodoni"/>
              </a:rPr>
              <a:t>Iroquois and Delaware originally united with British, but eventually the Delaware relocated to avoid conflict</a:t>
            </a:r>
          </a:p>
          <a:p>
            <a:pPr marL="609600" marR="0" lvl="0" indent="-609600" algn="l" rtl="0">
              <a:lnSpc>
                <a:spcPct val="90000"/>
              </a:lnSpc>
              <a:spcBef>
                <a:spcPts val="560"/>
              </a:spcBef>
              <a:spcAft>
                <a:spcPts val="0"/>
              </a:spcAft>
              <a:buClr>
                <a:schemeClr val="dk1"/>
              </a:buClr>
              <a:buSzPct val="100000"/>
              <a:buFont typeface="Arial"/>
              <a:buChar char="•"/>
            </a:pPr>
            <a:r>
              <a:rPr lang="en-US" sz="2800" b="1" i="0" u="none" strike="noStrike" cap="none" baseline="0">
                <a:solidFill>
                  <a:schemeClr val="dk1"/>
                </a:solidFill>
                <a:latin typeface="Bodoni"/>
                <a:ea typeface="Bodoni"/>
                <a:cs typeface="Bodoni"/>
                <a:sym typeface="Bodoni"/>
              </a:rPr>
              <a:t>Iroquois fought for the British in various wars</a:t>
            </a:r>
          </a:p>
          <a:p>
            <a:pPr marL="609600" marR="0" lvl="0" indent="-609600" algn="l" rtl="0">
              <a:lnSpc>
                <a:spcPct val="90000"/>
              </a:lnSpc>
              <a:spcBef>
                <a:spcPts val="560"/>
              </a:spcBef>
              <a:spcAft>
                <a:spcPts val="0"/>
              </a:spcAft>
              <a:buClr>
                <a:schemeClr val="dk1"/>
              </a:buClr>
              <a:buSzPct val="100000"/>
              <a:buFont typeface="Arial"/>
              <a:buChar char="•"/>
            </a:pPr>
            <a:r>
              <a:rPr lang="en-US" sz="2800" b="1" i="0" u="none" strike="noStrike" cap="none" baseline="0">
                <a:solidFill>
                  <a:schemeClr val="dk1"/>
                </a:solidFill>
                <a:latin typeface="Bodoni"/>
                <a:ea typeface="Bodoni"/>
                <a:cs typeface="Bodoni"/>
                <a:sym typeface="Bodoni"/>
              </a:rPr>
              <a:t>Algonquin allied with the French</a:t>
            </a:r>
          </a:p>
        </p:txBody>
      </p:sp>
      <p:pic>
        <p:nvPicPr>
          <p:cNvPr id="194" name="Shape 194"/>
          <p:cNvPicPr preferRelativeResize="0"/>
          <p:nvPr/>
        </p:nvPicPr>
        <p:blipFill rotWithShape="1">
          <a:blip r:embed="rId3">
            <a:alphaModFix/>
          </a:blip>
          <a:srcRect/>
          <a:stretch/>
        </p:blipFill>
        <p:spPr>
          <a:xfrm>
            <a:off x="381000" y="1524000"/>
            <a:ext cx="4008437" cy="4645024"/>
          </a:xfrm>
          <a:prstGeom prst="rect">
            <a:avLst/>
          </a:prstGeom>
          <a:noFill/>
          <a:ln>
            <a:noFill/>
          </a:ln>
        </p:spPr>
      </p:pic>
      <p:sp>
        <p:nvSpPr>
          <p:cNvPr id="195" name="Shape 195"/>
          <p:cNvSpPr/>
          <p:nvPr/>
        </p:nvSpPr>
        <p:spPr>
          <a:xfrm>
            <a:off x="2819400" y="2819400"/>
            <a:ext cx="838199" cy="228600"/>
          </a:xfrm>
          <a:prstGeom prst="leftArrow">
            <a:avLst>
              <a:gd name="adj1" fmla="val 50000"/>
              <a:gd name="adj2" fmla="val 91667"/>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96" name="Shape 196"/>
          <p:cNvSpPr/>
          <p:nvPr/>
        </p:nvSpPr>
        <p:spPr>
          <a:xfrm>
            <a:off x="2971800" y="32766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97" name="Shape 197"/>
          <p:cNvSpPr/>
          <p:nvPr/>
        </p:nvSpPr>
        <p:spPr>
          <a:xfrm>
            <a:off x="2743200" y="31242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98" name="Shape 198"/>
          <p:cNvSpPr/>
          <p:nvPr/>
        </p:nvSpPr>
        <p:spPr>
          <a:xfrm>
            <a:off x="2895600" y="34290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lt2"/>
                </a:solidFill>
                <a:latin typeface="Bodoni"/>
                <a:ea typeface="Bodoni"/>
                <a:cs typeface="Bodoni"/>
                <a:sym typeface="Bodoni"/>
              </a:rPr>
              <a:t>Region Notes</a:t>
            </a:r>
          </a:p>
        </p:txBody>
      </p:sp>
      <p:sp>
        <p:nvSpPr>
          <p:cNvPr id="204" name="Shape 204"/>
          <p:cNvSpPr txBox="1">
            <a:spLocks noGrp="1"/>
          </p:cNvSpPr>
          <p:nvPr>
            <p:ph type="body" idx="1"/>
          </p:nvPr>
        </p:nvSpPr>
        <p:spPr>
          <a:xfrm>
            <a:off x="4648200" y="1828800"/>
            <a:ext cx="3809999" cy="4572000"/>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100000"/>
              <a:buFont typeface="Bodoni"/>
              <a:buChar char="•"/>
            </a:pPr>
            <a:r>
              <a:rPr lang="en-US" sz="2800" b="1" i="0" u="none" strike="noStrike" cap="none" baseline="0">
                <a:solidFill>
                  <a:schemeClr val="dk1"/>
                </a:solidFill>
                <a:latin typeface="Bodoni"/>
                <a:ea typeface="Bodoni"/>
                <a:cs typeface="Bodoni"/>
                <a:sym typeface="Bodoni"/>
              </a:rPr>
              <a:t>Crops - wheat, barley, rye, fruit</a:t>
            </a:r>
          </a:p>
          <a:p>
            <a:pPr marL="609600" marR="0" lvl="0" indent="-431800" algn="l" rtl="0">
              <a:lnSpc>
                <a:spcPct val="90000"/>
              </a:lnSpc>
              <a:spcBef>
                <a:spcPts val="560"/>
              </a:spcBef>
              <a:spcAft>
                <a:spcPts val="0"/>
              </a:spcAft>
              <a:buClr>
                <a:schemeClr val="dk1"/>
              </a:buClr>
              <a:buFont typeface="Trebuchet MS"/>
              <a:buNone/>
            </a:pPr>
            <a:endParaRPr sz="2800" b="1" i="0" u="none" strike="noStrike" cap="none" baseline="0">
              <a:solidFill>
                <a:schemeClr val="dk1"/>
              </a:solidFill>
              <a:latin typeface="Bodoni"/>
              <a:ea typeface="Bodoni"/>
              <a:cs typeface="Bodoni"/>
              <a:sym typeface="Bodoni"/>
            </a:endParaRPr>
          </a:p>
          <a:p>
            <a:pPr marL="609600" marR="0" lvl="0" indent="-609600" algn="l" rtl="0">
              <a:lnSpc>
                <a:spcPct val="90000"/>
              </a:lnSpc>
              <a:spcBef>
                <a:spcPts val="560"/>
              </a:spcBef>
              <a:spcAft>
                <a:spcPts val="0"/>
              </a:spcAft>
              <a:buClr>
                <a:schemeClr val="dk1"/>
              </a:buClr>
              <a:buSzPct val="100000"/>
              <a:buFont typeface="Bodoni"/>
              <a:buChar char="•"/>
            </a:pPr>
            <a:r>
              <a:rPr lang="en-US" sz="2800" b="1" i="0" u="none" strike="noStrike" cap="none" baseline="0">
                <a:solidFill>
                  <a:schemeClr val="dk1"/>
                </a:solidFill>
                <a:latin typeface="Bodoni"/>
                <a:ea typeface="Bodoni"/>
                <a:cs typeface="Bodoni"/>
                <a:sym typeface="Bodoni"/>
              </a:rPr>
              <a:t>Manufacture - clocks, watches, guns, locks, hats</a:t>
            </a:r>
          </a:p>
          <a:p>
            <a:pPr marL="609600" marR="0" lvl="0" indent="-431800" algn="l" rtl="0">
              <a:lnSpc>
                <a:spcPct val="90000"/>
              </a:lnSpc>
              <a:spcBef>
                <a:spcPts val="560"/>
              </a:spcBef>
              <a:spcAft>
                <a:spcPts val="0"/>
              </a:spcAft>
              <a:buClr>
                <a:schemeClr val="dk1"/>
              </a:buClr>
              <a:buFont typeface="Trebuchet MS"/>
              <a:buNone/>
            </a:pPr>
            <a:endParaRPr sz="2800" b="1" i="0" u="none" strike="noStrike" cap="none" baseline="0">
              <a:solidFill>
                <a:schemeClr val="dk1"/>
              </a:solidFill>
              <a:latin typeface="Bodoni"/>
              <a:ea typeface="Bodoni"/>
              <a:cs typeface="Bodoni"/>
              <a:sym typeface="Bodoni"/>
            </a:endParaRPr>
          </a:p>
          <a:p>
            <a:pPr marL="609600" marR="0" lvl="0" indent="-609600" algn="l" rtl="0">
              <a:lnSpc>
                <a:spcPct val="90000"/>
              </a:lnSpc>
              <a:spcBef>
                <a:spcPts val="560"/>
              </a:spcBef>
              <a:spcAft>
                <a:spcPts val="0"/>
              </a:spcAft>
              <a:buClr>
                <a:schemeClr val="dk1"/>
              </a:buClr>
              <a:buSzPct val="100000"/>
              <a:buFont typeface="Bodoni"/>
              <a:buChar char="•"/>
            </a:pPr>
            <a:r>
              <a:rPr lang="en-US" sz="2800" b="1" i="0" u="none" strike="noStrike" cap="none" baseline="0">
                <a:solidFill>
                  <a:schemeClr val="dk1"/>
                </a:solidFill>
                <a:latin typeface="Bodoni"/>
                <a:ea typeface="Bodoni"/>
                <a:cs typeface="Bodoni"/>
                <a:sym typeface="Bodoni"/>
              </a:rPr>
              <a:t>Land in Middle Colonies was fertile and yielded more crops </a:t>
            </a:r>
          </a:p>
        </p:txBody>
      </p:sp>
      <p:pic>
        <p:nvPicPr>
          <p:cNvPr id="205" name="Shape 205"/>
          <p:cNvPicPr preferRelativeResize="0"/>
          <p:nvPr/>
        </p:nvPicPr>
        <p:blipFill rotWithShape="1">
          <a:blip r:embed="rId3">
            <a:alphaModFix/>
          </a:blip>
          <a:srcRect/>
          <a:stretch/>
        </p:blipFill>
        <p:spPr>
          <a:xfrm>
            <a:off x="381000" y="1524000"/>
            <a:ext cx="4008437" cy="4645024"/>
          </a:xfrm>
          <a:prstGeom prst="rect">
            <a:avLst/>
          </a:prstGeom>
          <a:noFill/>
          <a:ln>
            <a:noFill/>
          </a:ln>
        </p:spPr>
      </p:pic>
      <p:sp>
        <p:nvSpPr>
          <p:cNvPr id="206" name="Shape 206"/>
          <p:cNvSpPr/>
          <p:nvPr/>
        </p:nvSpPr>
        <p:spPr>
          <a:xfrm>
            <a:off x="2819400" y="2819400"/>
            <a:ext cx="838199" cy="228600"/>
          </a:xfrm>
          <a:prstGeom prst="leftArrow">
            <a:avLst>
              <a:gd name="adj1" fmla="val 50000"/>
              <a:gd name="adj2" fmla="val 91667"/>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07" name="Shape 207"/>
          <p:cNvSpPr/>
          <p:nvPr/>
        </p:nvSpPr>
        <p:spPr>
          <a:xfrm>
            <a:off x="2971800" y="32766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08" name="Shape 208"/>
          <p:cNvSpPr/>
          <p:nvPr/>
        </p:nvSpPr>
        <p:spPr>
          <a:xfrm>
            <a:off x="2743200" y="31242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09" name="Shape 209"/>
          <p:cNvSpPr/>
          <p:nvPr/>
        </p:nvSpPr>
        <p:spPr>
          <a:xfrm>
            <a:off x="2895600" y="34290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dk2"/>
                </a:solidFill>
                <a:latin typeface="Bodoni"/>
                <a:ea typeface="Bodoni"/>
                <a:cs typeface="Bodoni"/>
                <a:sym typeface="Bodoni"/>
              </a:rPr>
              <a:t>And, last but not least…</a:t>
            </a:r>
          </a:p>
        </p:txBody>
      </p:sp>
      <p:sp>
        <p:nvSpPr>
          <p:cNvPr id="216" name="Shape 216"/>
          <p:cNvSpPr txBox="1">
            <a:spLocks noGrp="1"/>
          </p:cNvSpPr>
          <p:nvPr>
            <p:ph type="body" idx="1"/>
          </p:nvPr>
        </p:nvSpPr>
        <p:spPr>
          <a:xfrm>
            <a:off x="4572000" y="2133600"/>
            <a:ext cx="3886200" cy="3962399"/>
          </a:xfrm>
          <a:prstGeom prst="rect">
            <a:avLst/>
          </a:prstGeom>
          <a:noFill/>
          <a:ln>
            <a:noFill/>
          </a:ln>
        </p:spPr>
        <p:txBody>
          <a:bodyPr lIns="91425" tIns="45700" rIns="91425" bIns="45700" anchor="t" anchorCtr="0">
            <a:noAutofit/>
          </a:bodyPr>
          <a:lstStyle/>
          <a:p>
            <a:pPr marL="342900" marR="0" lvl="0" indent="-342900" algn="ctr" rtl="0">
              <a:spcBef>
                <a:spcPts val="0"/>
              </a:spcBef>
              <a:spcAft>
                <a:spcPts val="0"/>
              </a:spcAft>
              <a:buClr>
                <a:schemeClr val="dk1"/>
              </a:buClr>
              <a:buSzPct val="25000"/>
              <a:buFont typeface="Bodoni"/>
              <a:buNone/>
            </a:pPr>
            <a:r>
              <a:rPr lang="en-US" sz="6600" b="1" i="0" u="none" strike="noStrike" cap="none" baseline="0">
                <a:solidFill>
                  <a:schemeClr val="dk1"/>
                </a:solidFill>
                <a:latin typeface="Bodoni"/>
                <a:ea typeface="Bodoni"/>
                <a:cs typeface="Bodoni"/>
                <a:sym typeface="Bodoni"/>
              </a:rPr>
              <a:t>the</a:t>
            </a:r>
          </a:p>
          <a:p>
            <a:pPr marL="342900" marR="0" lvl="0" indent="-342900" algn="ctr" rtl="0">
              <a:spcBef>
                <a:spcPts val="1320"/>
              </a:spcBef>
              <a:spcAft>
                <a:spcPts val="0"/>
              </a:spcAft>
              <a:buClr>
                <a:schemeClr val="dk1"/>
              </a:buClr>
              <a:buSzPct val="25000"/>
              <a:buFont typeface="Bodoni"/>
              <a:buNone/>
            </a:pPr>
            <a:r>
              <a:rPr lang="en-US" sz="6600" b="1" i="0" u="none" strike="noStrike" cap="none" baseline="0">
                <a:solidFill>
                  <a:schemeClr val="dk1"/>
                </a:solidFill>
                <a:latin typeface="Bodoni"/>
                <a:ea typeface="Bodoni"/>
                <a:cs typeface="Bodoni"/>
                <a:sym typeface="Bodoni"/>
              </a:rPr>
              <a:t>Southern</a:t>
            </a:r>
          </a:p>
          <a:p>
            <a:pPr marL="342900" marR="0" lvl="0" indent="-342900" algn="ctr" rtl="0">
              <a:spcBef>
                <a:spcPts val="1320"/>
              </a:spcBef>
              <a:spcAft>
                <a:spcPts val="0"/>
              </a:spcAft>
              <a:buClr>
                <a:schemeClr val="dk1"/>
              </a:buClr>
              <a:buSzPct val="25000"/>
              <a:buFont typeface="Bodoni"/>
              <a:buNone/>
            </a:pPr>
            <a:r>
              <a:rPr lang="en-US" sz="6600" b="1" i="0" u="none" strike="noStrike" cap="none" baseline="0">
                <a:solidFill>
                  <a:schemeClr val="dk1"/>
                </a:solidFill>
                <a:latin typeface="Bodoni"/>
                <a:ea typeface="Bodoni"/>
                <a:cs typeface="Bodoni"/>
                <a:sym typeface="Bodoni"/>
              </a:rPr>
              <a:t>Colonies</a:t>
            </a:r>
          </a:p>
        </p:txBody>
      </p:sp>
      <p:pic>
        <p:nvPicPr>
          <p:cNvPr id="217" name="Shape 217"/>
          <p:cNvPicPr preferRelativeResize="0"/>
          <p:nvPr/>
        </p:nvPicPr>
        <p:blipFill rotWithShape="1">
          <a:blip r:embed="rId3">
            <a:alphaModFix/>
          </a:blip>
          <a:srcRect/>
          <a:stretch/>
        </p:blipFill>
        <p:spPr>
          <a:xfrm>
            <a:off x="381000" y="1828800"/>
            <a:ext cx="4343400" cy="4645024"/>
          </a:xfrm>
          <a:prstGeom prst="rect">
            <a:avLst/>
          </a:prstGeom>
          <a:noFill/>
          <a:ln>
            <a:noFill/>
          </a:ln>
        </p:spPr>
      </p:pic>
      <p:sp>
        <p:nvSpPr>
          <p:cNvPr id="218" name="Shape 218"/>
          <p:cNvSpPr/>
          <p:nvPr/>
        </p:nvSpPr>
        <p:spPr>
          <a:xfrm>
            <a:off x="2895600" y="37338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19" name="Shape 219"/>
          <p:cNvSpPr/>
          <p:nvPr/>
        </p:nvSpPr>
        <p:spPr>
          <a:xfrm>
            <a:off x="2819400" y="4038600"/>
            <a:ext cx="914400" cy="228600"/>
          </a:xfrm>
          <a:prstGeom prst="leftArrow">
            <a:avLst>
              <a:gd name="adj1" fmla="val 50000"/>
              <a:gd name="adj2" fmla="val 100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0" name="Shape 220"/>
          <p:cNvSpPr/>
          <p:nvPr/>
        </p:nvSpPr>
        <p:spPr>
          <a:xfrm>
            <a:off x="2895600" y="4495800"/>
            <a:ext cx="685799" cy="228600"/>
          </a:xfrm>
          <a:prstGeom prst="leftArrow">
            <a:avLst>
              <a:gd name="adj1" fmla="val 50000"/>
              <a:gd name="adj2" fmla="val 75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1" name="Shape 221"/>
          <p:cNvSpPr/>
          <p:nvPr/>
        </p:nvSpPr>
        <p:spPr>
          <a:xfrm>
            <a:off x="2743200" y="4800600"/>
            <a:ext cx="762000" cy="228600"/>
          </a:xfrm>
          <a:prstGeom prst="leftArrow">
            <a:avLst>
              <a:gd name="adj1" fmla="val 50000"/>
              <a:gd name="adj2" fmla="val 83333"/>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2" name="Shape 222"/>
          <p:cNvSpPr/>
          <p:nvPr/>
        </p:nvSpPr>
        <p:spPr>
          <a:xfrm>
            <a:off x="2514600" y="51054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18"/>
                                        </p:tgtEl>
                                        <p:attrNameLst>
                                          <p:attrName>style.visibility</p:attrName>
                                        </p:attrNameLst>
                                      </p:cBhvr>
                                      <p:to>
                                        <p:strVal val="visible"/>
                                      </p:to>
                                    </p:set>
                                    <p:anim calcmode="lin" valueType="num">
                                      <p:cBhvr additive="base">
                                        <p:cTn id="22" dur="500"/>
                                        <p:tgtEl>
                                          <p:spTgt spid="218"/>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19"/>
                                        </p:tgtEl>
                                        <p:attrNameLst>
                                          <p:attrName>style.visibility</p:attrName>
                                        </p:attrNameLst>
                                      </p:cBhvr>
                                      <p:to>
                                        <p:strVal val="visible"/>
                                      </p:to>
                                    </p:set>
                                    <p:anim calcmode="lin" valueType="num">
                                      <p:cBhvr additive="base">
                                        <p:cTn id="27" dur="500"/>
                                        <p:tgtEl>
                                          <p:spTgt spid="219"/>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20"/>
                                        </p:tgtEl>
                                        <p:attrNameLst>
                                          <p:attrName>style.visibility</p:attrName>
                                        </p:attrNameLst>
                                      </p:cBhvr>
                                      <p:to>
                                        <p:strVal val="visible"/>
                                      </p:to>
                                    </p:set>
                                    <p:anim calcmode="lin" valueType="num">
                                      <p:cBhvr additive="base">
                                        <p:cTn id="32" dur="500"/>
                                        <p:tgtEl>
                                          <p:spTgt spid="220"/>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21"/>
                                        </p:tgtEl>
                                        <p:attrNameLst>
                                          <p:attrName>style.visibility</p:attrName>
                                        </p:attrNameLst>
                                      </p:cBhvr>
                                      <p:to>
                                        <p:strVal val="visible"/>
                                      </p:to>
                                    </p:set>
                                    <p:anim calcmode="lin" valueType="num">
                                      <p:cBhvr additive="base">
                                        <p:cTn id="37" dur="500"/>
                                        <p:tgtEl>
                                          <p:spTgt spid="221"/>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222"/>
                                        </p:tgtEl>
                                        <p:attrNameLst>
                                          <p:attrName>style.visibility</p:attrName>
                                        </p:attrNameLst>
                                      </p:cBhvr>
                                      <p:to>
                                        <p:strVal val="visible"/>
                                      </p:to>
                                    </p:set>
                                    <p:anim calcmode="lin" valueType="num">
                                      <p:cBhvr additive="base">
                                        <p:cTn id="42" dur="500"/>
                                        <p:tgtEl>
                                          <p:spTgt spid="22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600" b="1" i="0" u="none" strike="noStrike" cap="none" baseline="0">
                <a:solidFill>
                  <a:schemeClr val="dk2"/>
                </a:solidFill>
                <a:latin typeface="Arial"/>
                <a:ea typeface="Arial"/>
                <a:cs typeface="Arial"/>
                <a:sym typeface="Arial"/>
              </a:rPr>
              <a:t>Virginia</a:t>
            </a:r>
          </a:p>
        </p:txBody>
      </p:sp>
      <p:sp>
        <p:nvSpPr>
          <p:cNvPr id="228" name="Shape 228"/>
          <p:cNvSpPr txBox="1">
            <a:spLocks noGrp="1"/>
          </p:cNvSpPr>
          <p:nvPr>
            <p:ph type="body" idx="1"/>
          </p:nvPr>
        </p:nvSpPr>
        <p:spPr>
          <a:xfrm>
            <a:off x="685800" y="2133600"/>
            <a:ext cx="7772400" cy="43434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First place founded by England in North America</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Colony of Jamestown founded in 1607 by London Co. of Explorers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Group was trying to find faster trade routes and gold</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Settled in Virginia for land and resources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7200" b="1" i="0" u="none" strike="noStrike" cap="none" baseline="0">
                <a:solidFill>
                  <a:schemeClr val="dk2"/>
                </a:solidFill>
                <a:latin typeface="Arial"/>
                <a:ea typeface="Arial"/>
                <a:cs typeface="Arial"/>
                <a:sym typeface="Arial"/>
              </a:rPr>
              <a:t>Maryland</a:t>
            </a:r>
          </a:p>
        </p:txBody>
      </p:sp>
      <p:sp>
        <p:nvSpPr>
          <p:cNvPr id="235" name="Shape 235"/>
          <p:cNvSpPr txBox="1">
            <a:spLocks noGrp="1"/>
          </p:cNvSpPr>
          <p:nvPr>
            <p:ph type="body" idx="1"/>
          </p:nvPr>
        </p:nvSpPr>
        <p:spPr>
          <a:xfrm>
            <a:off x="685800" y="2133600"/>
            <a:ext cx="7772400" cy="4724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14285"/>
              <a:buFont typeface="Trebuchet MS"/>
              <a:buChar char="•"/>
            </a:pPr>
            <a:r>
              <a:rPr lang="en-US" sz="2800" b="0" i="0" u="none" strike="noStrike" cap="none" baseline="0">
                <a:solidFill>
                  <a:schemeClr val="dk1"/>
                </a:solidFill>
                <a:latin typeface="Trebuchet MS"/>
                <a:ea typeface="Trebuchet MS"/>
                <a:cs typeface="Trebuchet MS"/>
                <a:sym typeface="Trebuchet MS"/>
              </a:rPr>
              <a:t>G</a:t>
            </a:r>
            <a:r>
              <a:rPr lang="en-US" sz="3200" b="0" i="0" u="none" strike="noStrike" cap="none" baseline="0">
                <a:solidFill>
                  <a:schemeClr val="dk1"/>
                </a:solidFill>
                <a:latin typeface="Trebuchet MS"/>
                <a:ea typeface="Trebuchet MS"/>
                <a:cs typeface="Trebuchet MS"/>
                <a:sym typeface="Trebuchet MS"/>
              </a:rPr>
              <a:t>iven to George Calvert aka Lord Baltimore by King Charles II in 1634</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land was supposed to be a place for Catholics to settle and avoid mistreatment</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King Charles II told Lord Baltimore to cultivate land for resources ($$$)</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Colony was exactly like its neighbor Virginia</a:t>
            </a:r>
          </a:p>
          <a:p>
            <a:pPr marL="342900" marR="0" lvl="0" indent="-165100" algn="l" rtl="0">
              <a:lnSpc>
                <a:spcPct val="90000"/>
              </a:lnSpc>
              <a:spcBef>
                <a:spcPts val="560"/>
              </a:spcBef>
              <a:spcAft>
                <a:spcPts val="0"/>
              </a:spcAft>
              <a:buClr>
                <a:schemeClr val="dk1"/>
              </a:buClr>
              <a:buFont typeface="Trebuchet MS"/>
              <a:buNone/>
            </a:pPr>
            <a:endParaRPr sz="2800" b="0" i="0" u="none" strike="noStrike" cap="none" baseline="0">
              <a:solidFill>
                <a:schemeClr val="dk1"/>
              </a:solidFill>
              <a:latin typeface="Trebuchet MS"/>
              <a:ea typeface="Trebuchet MS"/>
              <a:cs typeface="Trebuchet MS"/>
              <a:sym typeface="Trebuchet MS"/>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0" y="838200"/>
            <a:ext cx="45720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5300" b="1" i="0" u="none" strike="noStrike" cap="none" baseline="0">
                <a:solidFill>
                  <a:schemeClr val="lt2"/>
                </a:solidFill>
                <a:latin typeface="Bodoni"/>
                <a:ea typeface="Bodoni"/>
                <a:cs typeface="Bodoni"/>
                <a:sym typeface="Bodoni"/>
              </a:rPr>
              <a:t>Featuring . . . </a:t>
            </a:r>
          </a:p>
        </p:txBody>
      </p:sp>
      <p:sp>
        <p:nvSpPr>
          <p:cNvPr id="93" name="Shape 93"/>
          <p:cNvSpPr txBox="1">
            <a:spLocks noGrp="1"/>
          </p:cNvSpPr>
          <p:nvPr>
            <p:ph type="body" idx="1"/>
          </p:nvPr>
        </p:nvSpPr>
        <p:spPr>
          <a:xfrm>
            <a:off x="4648200" y="2286000"/>
            <a:ext cx="4495800" cy="3200399"/>
          </a:xfrm>
          <a:prstGeom prst="rect">
            <a:avLst/>
          </a:prstGeom>
          <a:noFill/>
          <a:ln>
            <a:noFill/>
          </a:ln>
        </p:spPr>
        <p:txBody>
          <a:bodyPr lIns="91425" tIns="45700" rIns="91425" bIns="45700" anchor="t" anchorCtr="0">
            <a:noAutofit/>
          </a:bodyPr>
          <a:lstStyle/>
          <a:p>
            <a:pPr marL="342900" marR="0" lvl="0" indent="-342900" algn="ctr" rtl="0">
              <a:spcBef>
                <a:spcPts val="0"/>
              </a:spcBef>
              <a:spcAft>
                <a:spcPts val="0"/>
              </a:spcAft>
              <a:buClr>
                <a:schemeClr val="dk1"/>
              </a:buClr>
              <a:buSzPct val="25000"/>
              <a:buFont typeface="Bodoni"/>
              <a:buNone/>
            </a:pPr>
            <a:r>
              <a:rPr lang="en-US" sz="6000" b="1" i="0" u="none" strike="noStrike" cap="none" baseline="0">
                <a:solidFill>
                  <a:schemeClr val="dk1"/>
                </a:solidFill>
                <a:latin typeface="Bodoni"/>
                <a:ea typeface="Bodoni"/>
                <a:cs typeface="Bodoni"/>
                <a:sym typeface="Bodoni"/>
              </a:rPr>
              <a:t>the </a:t>
            </a:r>
          </a:p>
          <a:p>
            <a:pPr marL="342900" marR="0" lvl="0" indent="-342900" algn="ctr" rtl="0">
              <a:spcBef>
                <a:spcPts val="1200"/>
              </a:spcBef>
              <a:spcAft>
                <a:spcPts val="0"/>
              </a:spcAft>
              <a:buClr>
                <a:schemeClr val="dk1"/>
              </a:buClr>
              <a:buSzPct val="25000"/>
              <a:buFont typeface="Bodoni"/>
              <a:buNone/>
            </a:pPr>
            <a:r>
              <a:rPr lang="en-US" sz="6000" b="1" i="0" u="none" strike="noStrike" cap="none" baseline="0">
                <a:solidFill>
                  <a:schemeClr val="dk1"/>
                </a:solidFill>
                <a:latin typeface="Bodoni"/>
                <a:ea typeface="Bodoni"/>
                <a:cs typeface="Bodoni"/>
                <a:sym typeface="Bodoni"/>
              </a:rPr>
              <a:t>New England Colonies</a:t>
            </a:r>
          </a:p>
        </p:txBody>
      </p:sp>
      <p:pic>
        <p:nvPicPr>
          <p:cNvPr id="94" name="Shape 94"/>
          <p:cNvPicPr preferRelativeResize="0"/>
          <p:nvPr/>
        </p:nvPicPr>
        <p:blipFill rotWithShape="1">
          <a:blip r:embed="rId3">
            <a:alphaModFix/>
          </a:blip>
          <a:srcRect/>
          <a:stretch/>
        </p:blipFill>
        <p:spPr>
          <a:xfrm>
            <a:off x="381000" y="1447800"/>
            <a:ext cx="4190999" cy="4645024"/>
          </a:xfrm>
          <a:prstGeom prst="rect">
            <a:avLst/>
          </a:prstGeom>
          <a:noFill/>
          <a:ln>
            <a:noFill/>
          </a:ln>
        </p:spPr>
      </p:pic>
      <p:sp>
        <p:nvSpPr>
          <p:cNvPr id="95" name="Shape 95"/>
          <p:cNvSpPr/>
          <p:nvPr/>
        </p:nvSpPr>
        <p:spPr>
          <a:xfrm>
            <a:off x="3429000" y="2362200"/>
            <a:ext cx="533399" cy="152399"/>
          </a:xfrm>
          <a:prstGeom prst="leftArrow">
            <a:avLst>
              <a:gd name="adj1" fmla="val 50000"/>
              <a:gd name="adj2" fmla="val 87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96" name="Shape 96"/>
          <p:cNvSpPr/>
          <p:nvPr/>
        </p:nvSpPr>
        <p:spPr>
          <a:xfrm>
            <a:off x="3276600" y="25908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97" name="Shape 97"/>
          <p:cNvSpPr/>
          <p:nvPr/>
        </p:nvSpPr>
        <p:spPr>
          <a:xfrm>
            <a:off x="3429000" y="27432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98" name="Shape 98"/>
          <p:cNvSpPr/>
          <p:nvPr/>
        </p:nvSpPr>
        <p:spPr>
          <a:xfrm>
            <a:off x="3276600" y="2895600"/>
            <a:ext cx="533399" cy="152399"/>
          </a:xfrm>
          <a:prstGeom prst="leftArrow">
            <a:avLst>
              <a:gd name="adj1" fmla="val 50000"/>
              <a:gd name="adj2" fmla="val 87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1"/>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1"/>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5"/>
                                        </p:tgtEl>
                                        <p:attrNameLst>
                                          <p:attrName>style.visibility</p:attrName>
                                        </p:attrNameLst>
                                      </p:cBhvr>
                                      <p:to>
                                        <p:strVal val="visible"/>
                                      </p:to>
                                    </p:set>
                                    <p:anim calcmode="lin" valueType="num">
                                      <p:cBhvr additive="base">
                                        <p:cTn id="17" dur="500"/>
                                        <p:tgtEl>
                                          <p:spTgt spid="95"/>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6"/>
                                        </p:tgtEl>
                                        <p:attrNameLst>
                                          <p:attrName>style.visibility</p:attrName>
                                        </p:attrNameLst>
                                      </p:cBhvr>
                                      <p:to>
                                        <p:strVal val="visible"/>
                                      </p:to>
                                    </p:set>
                                    <p:anim calcmode="lin" valueType="num">
                                      <p:cBhvr additive="base">
                                        <p:cTn id="22" dur="500"/>
                                        <p:tgtEl>
                                          <p:spTgt spid="96"/>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p:tgtEl>
                                          <p:spTgt spid="97"/>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98"/>
                                        </p:tgtEl>
                                        <p:attrNameLst>
                                          <p:attrName>style.visibility</p:attrName>
                                        </p:attrNameLst>
                                      </p:cBhvr>
                                      <p:to>
                                        <p:strVal val="visible"/>
                                      </p:to>
                                    </p:set>
                                    <p:anim calcmode="lin" valueType="num">
                                      <p:cBhvr additive="base">
                                        <p:cTn id="32" dur="500"/>
                                        <p:tgtEl>
                                          <p:spTgt spid="9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000" b="1" i="0" u="none" strike="noStrike" cap="none" baseline="0">
                <a:solidFill>
                  <a:schemeClr val="dk2"/>
                </a:solidFill>
                <a:latin typeface="Permanent Marker"/>
                <a:ea typeface="Permanent Marker"/>
                <a:cs typeface="Permanent Marker"/>
                <a:sym typeface="Permanent Marker"/>
              </a:rPr>
              <a:t>North</a:t>
            </a:r>
            <a:r>
              <a:rPr lang="en-US" sz="6000" b="1" i="0" u="none" strike="noStrike" cap="none" baseline="0">
                <a:solidFill>
                  <a:schemeClr val="dk2"/>
                </a:solidFill>
                <a:latin typeface="Trebuchet MS"/>
                <a:ea typeface="Trebuchet MS"/>
                <a:cs typeface="Trebuchet MS"/>
                <a:sym typeface="Trebuchet MS"/>
              </a:rPr>
              <a:t> </a:t>
            </a:r>
            <a:r>
              <a:rPr lang="en-US" sz="6000" b="1" i="0" u="none" strike="noStrike" cap="none" baseline="0">
                <a:solidFill>
                  <a:schemeClr val="dk2"/>
                </a:solidFill>
                <a:latin typeface="Permanent Marker"/>
                <a:ea typeface="Permanent Marker"/>
                <a:cs typeface="Permanent Marker"/>
                <a:sym typeface="Permanent Marker"/>
              </a:rPr>
              <a:t>Carolina</a:t>
            </a:r>
          </a:p>
        </p:txBody>
      </p:sp>
      <p:sp>
        <p:nvSpPr>
          <p:cNvPr id="241" name="Shape 241"/>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NC and SC were founded in 1653 by pioneers from other colonies </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North Carolina and South Carolina were originally one colony</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two were separated by the King in 1711</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NC was settled as overflow from Virginia</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5400" b="1" i="0" u="none" strike="noStrike" cap="none" baseline="0">
                <a:solidFill>
                  <a:schemeClr val="dk2"/>
                </a:solidFill>
                <a:latin typeface="Arial"/>
                <a:ea typeface="Arial"/>
                <a:cs typeface="Arial"/>
                <a:sym typeface="Arial"/>
              </a:rPr>
              <a:t>South Carolina</a:t>
            </a:r>
          </a:p>
        </p:txBody>
      </p:sp>
      <p:sp>
        <p:nvSpPr>
          <p:cNvPr id="248" name="Shape 248"/>
          <p:cNvSpPr txBox="1">
            <a:spLocks noGrp="1"/>
          </p:cNvSpPr>
          <p:nvPr>
            <p:ph type="body" idx="1"/>
          </p:nvPr>
        </p:nvSpPr>
        <p:spPr>
          <a:xfrm>
            <a:off x="685800" y="2133600"/>
            <a:ext cx="7772400" cy="4495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English planters from the island of Barbados founded Charles Town in 1670 </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Planters brought with them slaves.  Unlike Maryland and Virginia, Carolinas had institution of slavery from beginning of colony</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plantations</a:t>
            </a:r>
          </a:p>
          <a:p>
            <a:pPr marL="342900" marR="0" lvl="0" indent="-342900" algn="l" rtl="0">
              <a:lnSpc>
                <a:spcPct val="90000"/>
              </a:lnSpc>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Rice and Indigo major crops in SC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600" b="1" i="0" u="none" strike="noStrike" cap="none" baseline="0">
                <a:solidFill>
                  <a:schemeClr val="dk2"/>
                </a:solidFill>
                <a:latin typeface="Arial"/>
                <a:ea typeface="Arial"/>
                <a:cs typeface="Arial"/>
                <a:sym typeface="Arial"/>
              </a:rPr>
              <a:t>Georgia</a:t>
            </a:r>
          </a:p>
        </p:txBody>
      </p:sp>
      <p:sp>
        <p:nvSpPr>
          <p:cNvPr id="254" name="Shape 254"/>
          <p:cNvSpPr txBox="1">
            <a:spLocks noGrp="1"/>
          </p:cNvSpPr>
          <p:nvPr>
            <p:ph type="body" idx="1"/>
          </p:nvPr>
        </p:nvSpPr>
        <p:spPr>
          <a:xfrm>
            <a:off x="685800" y="2133600"/>
            <a:ext cx="7772400" cy="43434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2800" b="0" i="0" u="none" strike="noStrike" cap="none" baseline="0">
                <a:solidFill>
                  <a:schemeClr val="dk1"/>
                </a:solidFill>
                <a:latin typeface="Trebuchet MS"/>
                <a:ea typeface="Trebuchet MS"/>
                <a:cs typeface="Trebuchet MS"/>
                <a:sym typeface="Trebuchet MS"/>
              </a:rPr>
              <a:t>Established in 1733 after all of the other colonies were founded as a buffer between SC and Spain’s Florida</a:t>
            </a:r>
          </a:p>
          <a:p>
            <a:pPr marL="342900" marR="0" lvl="0" indent="-342900" algn="l" rtl="0">
              <a:spcBef>
                <a:spcPts val="560"/>
              </a:spcBef>
              <a:spcAft>
                <a:spcPts val="0"/>
              </a:spcAft>
              <a:buClr>
                <a:schemeClr val="dk1"/>
              </a:buClr>
              <a:buSzPct val="100000"/>
              <a:buFont typeface="Trebuchet MS"/>
              <a:buChar char="•"/>
            </a:pPr>
            <a:r>
              <a:rPr lang="en-US" sz="2800" b="0" i="0" u="none" strike="noStrike" cap="none" baseline="0">
                <a:solidFill>
                  <a:schemeClr val="dk1"/>
                </a:solidFill>
                <a:latin typeface="Trebuchet MS"/>
                <a:ea typeface="Trebuchet MS"/>
                <a:cs typeface="Trebuchet MS"/>
                <a:sym typeface="Trebuchet MS"/>
              </a:rPr>
              <a:t>King gave to General James Edward Oglethorpe</a:t>
            </a:r>
          </a:p>
          <a:p>
            <a:pPr marL="342900" marR="0" lvl="0" indent="-342900" algn="l" rtl="0">
              <a:spcBef>
                <a:spcPts val="560"/>
              </a:spcBef>
              <a:spcAft>
                <a:spcPts val="0"/>
              </a:spcAft>
              <a:buClr>
                <a:schemeClr val="dk1"/>
              </a:buClr>
              <a:buSzPct val="100000"/>
              <a:buFont typeface="Trebuchet MS"/>
              <a:buChar char="•"/>
            </a:pPr>
            <a:r>
              <a:rPr lang="en-US" sz="2800" b="0" i="0" u="none" strike="noStrike" cap="none" baseline="0">
                <a:solidFill>
                  <a:schemeClr val="dk1"/>
                </a:solidFill>
                <a:latin typeface="Trebuchet MS"/>
                <a:ea typeface="Trebuchet MS"/>
                <a:cs typeface="Trebuchet MS"/>
                <a:sym typeface="Trebuchet MS"/>
              </a:rPr>
              <a:t>Oglethorpe decided to bring poor and debtors from England</a:t>
            </a:r>
          </a:p>
          <a:p>
            <a:pPr marL="342900" marR="0" lvl="0" indent="-342900" algn="l" rtl="0">
              <a:spcBef>
                <a:spcPts val="560"/>
              </a:spcBef>
              <a:spcAft>
                <a:spcPts val="0"/>
              </a:spcAft>
              <a:buClr>
                <a:schemeClr val="dk1"/>
              </a:buClr>
              <a:buSzPct val="100000"/>
              <a:buFont typeface="Trebuchet MS"/>
              <a:buChar char="•"/>
            </a:pPr>
            <a:r>
              <a:rPr lang="en-US" sz="2800" b="0" i="0" u="none" strike="noStrike" cap="none" baseline="0">
                <a:solidFill>
                  <a:schemeClr val="dk1"/>
                </a:solidFill>
                <a:latin typeface="Trebuchet MS"/>
                <a:ea typeface="Trebuchet MS"/>
                <a:cs typeface="Trebuchet MS"/>
                <a:sym typeface="Trebuchet MS"/>
              </a:rPr>
              <a:t>Georgia settled as penal colony</a:t>
            </a:r>
          </a:p>
          <a:p>
            <a:pPr marL="342900" marR="0" lvl="0" indent="-165100" algn="l" rtl="0">
              <a:spcBef>
                <a:spcPts val="560"/>
              </a:spcBef>
              <a:spcAft>
                <a:spcPts val="0"/>
              </a:spcAft>
              <a:buClr>
                <a:schemeClr val="dk1"/>
              </a:buClr>
              <a:buFont typeface="Trebuchet MS"/>
              <a:buNone/>
            </a:pPr>
            <a:endParaRPr sz="2800" b="0" i="0" u="none" strike="noStrike" cap="none" baseline="0">
              <a:solidFill>
                <a:schemeClr val="dk1"/>
              </a:solidFill>
              <a:latin typeface="Trebuchet MS"/>
              <a:ea typeface="Trebuchet MS"/>
              <a:cs typeface="Trebuchet MS"/>
              <a:sym typeface="Trebuchet MS"/>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990600" y="5334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lt2"/>
                </a:solidFill>
                <a:latin typeface="Bodoni"/>
                <a:ea typeface="Bodoni"/>
                <a:cs typeface="Bodoni"/>
                <a:sym typeface="Bodoni"/>
              </a:rPr>
              <a:t>Region Notes</a:t>
            </a:r>
          </a:p>
        </p:txBody>
      </p:sp>
      <p:sp>
        <p:nvSpPr>
          <p:cNvPr id="261" name="Shape 261"/>
          <p:cNvSpPr txBox="1">
            <a:spLocks noGrp="1"/>
          </p:cNvSpPr>
          <p:nvPr>
            <p:ph type="body" idx="1"/>
          </p:nvPr>
        </p:nvSpPr>
        <p:spPr>
          <a:xfrm>
            <a:off x="4953000" y="1371600"/>
            <a:ext cx="38862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Seminole, Cherokee, and Choctaw were Native American tribes in the South</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colonies and N.A. fought often but also traded often with one another</a:t>
            </a:r>
          </a:p>
        </p:txBody>
      </p:sp>
      <p:pic>
        <p:nvPicPr>
          <p:cNvPr id="262" name="Shape 262"/>
          <p:cNvPicPr preferRelativeResize="0"/>
          <p:nvPr/>
        </p:nvPicPr>
        <p:blipFill rotWithShape="1">
          <a:blip r:embed="rId3">
            <a:alphaModFix/>
          </a:blip>
          <a:srcRect/>
          <a:stretch/>
        </p:blipFill>
        <p:spPr>
          <a:xfrm>
            <a:off x="381000" y="1828800"/>
            <a:ext cx="4343400" cy="4645024"/>
          </a:xfrm>
          <a:prstGeom prst="rect">
            <a:avLst/>
          </a:prstGeom>
          <a:noFill/>
          <a:ln>
            <a:noFill/>
          </a:ln>
        </p:spPr>
      </p:pic>
      <p:sp>
        <p:nvSpPr>
          <p:cNvPr id="263" name="Shape 263"/>
          <p:cNvSpPr/>
          <p:nvPr/>
        </p:nvSpPr>
        <p:spPr>
          <a:xfrm>
            <a:off x="2895600" y="37338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4" name="Shape 264"/>
          <p:cNvSpPr/>
          <p:nvPr/>
        </p:nvSpPr>
        <p:spPr>
          <a:xfrm>
            <a:off x="2819400" y="4038600"/>
            <a:ext cx="914400" cy="228600"/>
          </a:xfrm>
          <a:prstGeom prst="leftArrow">
            <a:avLst>
              <a:gd name="adj1" fmla="val 50000"/>
              <a:gd name="adj2" fmla="val 100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5" name="Shape 265"/>
          <p:cNvSpPr/>
          <p:nvPr/>
        </p:nvSpPr>
        <p:spPr>
          <a:xfrm>
            <a:off x="2895600" y="4495800"/>
            <a:ext cx="685799" cy="228600"/>
          </a:xfrm>
          <a:prstGeom prst="leftArrow">
            <a:avLst>
              <a:gd name="adj1" fmla="val 50000"/>
              <a:gd name="adj2" fmla="val 75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6" name="Shape 266"/>
          <p:cNvSpPr/>
          <p:nvPr/>
        </p:nvSpPr>
        <p:spPr>
          <a:xfrm>
            <a:off x="2743200" y="4800600"/>
            <a:ext cx="762000" cy="228600"/>
          </a:xfrm>
          <a:prstGeom prst="leftArrow">
            <a:avLst>
              <a:gd name="adj1" fmla="val 50000"/>
              <a:gd name="adj2" fmla="val 83333"/>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7" name="Shape 267"/>
          <p:cNvSpPr/>
          <p:nvPr/>
        </p:nvSpPr>
        <p:spPr>
          <a:xfrm>
            <a:off x="2514600" y="51054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 calcmode="lin" valueType="num">
                                      <p:cBhvr additive="base">
                                        <p:cTn id="7" dur="500"/>
                                        <p:tgtEl>
                                          <p:spTgt spid="26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64"/>
                                        </p:tgtEl>
                                        <p:attrNameLst>
                                          <p:attrName>style.visibility</p:attrName>
                                        </p:attrNameLst>
                                      </p:cBhvr>
                                      <p:to>
                                        <p:strVal val="visible"/>
                                      </p:to>
                                    </p:set>
                                    <p:anim calcmode="lin" valueType="num">
                                      <p:cBhvr additive="base">
                                        <p:cTn id="12" dur="500"/>
                                        <p:tgtEl>
                                          <p:spTgt spid="264"/>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65"/>
                                        </p:tgtEl>
                                        <p:attrNameLst>
                                          <p:attrName>style.visibility</p:attrName>
                                        </p:attrNameLst>
                                      </p:cBhvr>
                                      <p:to>
                                        <p:strVal val="visible"/>
                                      </p:to>
                                    </p:set>
                                    <p:anim calcmode="lin" valueType="num">
                                      <p:cBhvr additive="base">
                                        <p:cTn id="17" dur="500"/>
                                        <p:tgtEl>
                                          <p:spTgt spid="265"/>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66"/>
                                        </p:tgtEl>
                                        <p:attrNameLst>
                                          <p:attrName>style.visibility</p:attrName>
                                        </p:attrNameLst>
                                      </p:cBhvr>
                                      <p:to>
                                        <p:strVal val="visible"/>
                                      </p:to>
                                    </p:set>
                                    <p:anim calcmode="lin" valueType="num">
                                      <p:cBhvr additive="base">
                                        <p:cTn id="22" dur="500"/>
                                        <p:tgtEl>
                                          <p:spTgt spid="266"/>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67"/>
                                        </p:tgtEl>
                                        <p:attrNameLst>
                                          <p:attrName>style.visibility</p:attrName>
                                        </p:attrNameLst>
                                      </p:cBhvr>
                                      <p:to>
                                        <p:strVal val="visible"/>
                                      </p:to>
                                    </p:set>
                                    <p:anim calcmode="lin" valueType="num">
                                      <p:cBhvr additive="base">
                                        <p:cTn id="27" dur="500"/>
                                        <p:tgtEl>
                                          <p:spTgt spid="26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lt2"/>
                </a:solidFill>
                <a:latin typeface="Bodoni"/>
                <a:ea typeface="Bodoni"/>
                <a:cs typeface="Bodoni"/>
                <a:sym typeface="Bodoni"/>
              </a:rPr>
              <a:t>Region Notes</a:t>
            </a:r>
          </a:p>
        </p:txBody>
      </p:sp>
      <p:sp>
        <p:nvSpPr>
          <p:cNvPr id="273" name="Shape 273"/>
          <p:cNvSpPr txBox="1">
            <a:spLocks noGrp="1"/>
          </p:cNvSpPr>
          <p:nvPr>
            <p:ph type="body" idx="1"/>
          </p:nvPr>
        </p:nvSpPr>
        <p:spPr>
          <a:xfrm>
            <a:off x="4876800" y="2133600"/>
            <a:ext cx="38862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Rich soil for planting</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Crops-tobacco, indigo, rice, soybeans, cotton</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Plantations/large families/slavery</a:t>
            </a:r>
          </a:p>
        </p:txBody>
      </p:sp>
      <p:pic>
        <p:nvPicPr>
          <p:cNvPr id="274" name="Shape 274"/>
          <p:cNvPicPr preferRelativeResize="0"/>
          <p:nvPr/>
        </p:nvPicPr>
        <p:blipFill rotWithShape="1">
          <a:blip r:embed="rId3">
            <a:alphaModFix/>
          </a:blip>
          <a:srcRect/>
          <a:stretch/>
        </p:blipFill>
        <p:spPr>
          <a:xfrm>
            <a:off x="381000" y="1828800"/>
            <a:ext cx="4343400" cy="4645024"/>
          </a:xfrm>
          <a:prstGeom prst="rect">
            <a:avLst/>
          </a:prstGeom>
          <a:noFill/>
          <a:ln>
            <a:noFill/>
          </a:ln>
        </p:spPr>
      </p:pic>
      <p:sp>
        <p:nvSpPr>
          <p:cNvPr id="275" name="Shape 275"/>
          <p:cNvSpPr/>
          <p:nvPr/>
        </p:nvSpPr>
        <p:spPr>
          <a:xfrm>
            <a:off x="2895600" y="37338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6" name="Shape 276"/>
          <p:cNvSpPr/>
          <p:nvPr/>
        </p:nvSpPr>
        <p:spPr>
          <a:xfrm>
            <a:off x="2819400" y="4038600"/>
            <a:ext cx="914400" cy="228600"/>
          </a:xfrm>
          <a:prstGeom prst="leftArrow">
            <a:avLst>
              <a:gd name="adj1" fmla="val 50000"/>
              <a:gd name="adj2" fmla="val 100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7" name="Shape 277"/>
          <p:cNvSpPr/>
          <p:nvPr/>
        </p:nvSpPr>
        <p:spPr>
          <a:xfrm>
            <a:off x="2895600" y="4495800"/>
            <a:ext cx="685799" cy="228600"/>
          </a:xfrm>
          <a:prstGeom prst="leftArrow">
            <a:avLst>
              <a:gd name="adj1" fmla="val 50000"/>
              <a:gd name="adj2" fmla="val 75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8" name="Shape 278"/>
          <p:cNvSpPr/>
          <p:nvPr/>
        </p:nvSpPr>
        <p:spPr>
          <a:xfrm>
            <a:off x="2743200" y="4800600"/>
            <a:ext cx="762000" cy="228600"/>
          </a:xfrm>
          <a:prstGeom prst="leftArrow">
            <a:avLst>
              <a:gd name="adj1" fmla="val 50000"/>
              <a:gd name="adj2" fmla="val 83333"/>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9" name="Shape 279"/>
          <p:cNvSpPr/>
          <p:nvPr/>
        </p:nvSpPr>
        <p:spPr>
          <a:xfrm>
            <a:off x="2514600" y="51054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lt2"/>
                </a:solidFill>
                <a:latin typeface="Bodoni"/>
                <a:ea typeface="Bodoni"/>
                <a:cs typeface="Bodoni"/>
                <a:sym typeface="Bodoni"/>
              </a:rPr>
              <a:t>Region Notes</a:t>
            </a:r>
          </a:p>
        </p:txBody>
      </p:sp>
      <p:sp>
        <p:nvSpPr>
          <p:cNvPr id="285" name="Shape 285"/>
          <p:cNvSpPr txBox="1">
            <a:spLocks noGrp="1"/>
          </p:cNvSpPr>
          <p:nvPr>
            <p:ph type="body" idx="1"/>
          </p:nvPr>
        </p:nvSpPr>
        <p:spPr>
          <a:xfrm>
            <a:off x="4876800" y="2133600"/>
            <a:ext cx="38862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Very little wealth until tobacco</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Wanted to leave homeland for religious reasons or for land</a:t>
            </a:r>
          </a:p>
        </p:txBody>
      </p:sp>
      <p:pic>
        <p:nvPicPr>
          <p:cNvPr id="286" name="Shape 286"/>
          <p:cNvPicPr preferRelativeResize="0"/>
          <p:nvPr/>
        </p:nvPicPr>
        <p:blipFill rotWithShape="1">
          <a:blip r:embed="rId3">
            <a:alphaModFix/>
          </a:blip>
          <a:srcRect/>
          <a:stretch/>
        </p:blipFill>
        <p:spPr>
          <a:xfrm>
            <a:off x="381000" y="1828800"/>
            <a:ext cx="4343400" cy="4645024"/>
          </a:xfrm>
          <a:prstGeom prst="rect">
            <a:avLst/>
          </a:prstGeom>
          <a:noFill/>
          <a:ln>
            <a:noFill/>
          </a:ln>
        </p:spPr>
      </p:pic>
      <p:sp>
        <p:nvSpPr>
          <p:cNvPr id="287" name="Shape 287"/>
          <p:cNvSpPr/>
          <p:nvPr/>
        </p:nvSpPr>
        <p:spPr>
          <a:xfrm>
            <a:off x="2895600" y="37338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8" name="Shape 288"/>
          <p:cNvSpPr/>
          <p:nvPr/>
        </p:nvSpPr>
        <p:spPr>
          <a:xfrm>
            <a:off x="2819400" y="4038600"/>
            <a:ext cx="914400" cy="228600"/>
          </a:xfrm>
          <a:prstGeom prst="leftArrow">
            <a:avLst>
              <a:gd name="adj1" fmla="val 50000"/>
              <a:gd name="adj2" fmla="val 100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9" name="Shape 289"/>
          <p:cNvSpPr/>
          <p:nvPr/>
        </p:nvSpPr>
        <p:spPr>
          <a:xfrm>
            <a:off x="2895600" y="4495800"/>
            <a:ext cx="685799" cy="228600"/>
          </a:xfrm>
          <a:prstGeom prst="leftArrow">
            <a:avLst>
              <a:gd name="adj1" fmla="val 50000"/>
              <a:gd name="adj2" fmla="val 75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0" name="Shape 290"/>
          <p:cNvSpPr/>
          <p:nvPr/>
        </p:nvSpPr>
        <p:spPr>
          <a:xfrm>
            <a:off x="2743200" y="4800600"/>
            <a:ext cx="762000" cy="228600"/>
          </a:xfrm>
          <a:prstGeom prst="leftArrow">
            <a:avLst>
              <a:gd name="adj1" fmla="val 50000"/>
              <a:gd name="adj2" fmla="val 83333"/>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1" name="Shape 291"/>
          <p:cNvSpPr/>
          <p:nvPr/>
        </p:nvSpPr>
        <p:spPr>
          <a:xfrm>
            <a:off x="2514600" y="51054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400" b="1" i="0" u="none" strike="noStrike" cap="none" baseline="0">
                <a:solidFill>
                  <a:schemeClr val="dk2"/>
                </a:solidFill>
                <a:latin typeface="Arial"/>
                <a:ea typeface="Arial"/>
                <a:cs typeface="Arial"/>
                <a:sym typeface="Arial"/>
              </a:rPr>
              <a:t>Massachusetts </a:t>
            </a:r>
          </a:p>
        </p:txBody>
      </p:sp>
      <p:sp>
        <p:nvSpPr>
          <p:cNvPr id="104" name="Shape 104"/>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as two colonies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Plymouth colony founded in 1620 by pilgrims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Massachusetts Bay colony founded in 1630 by Puritans led by a man named John Winthrop</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400" b="1" i="0" u="none" strike="noStrike" cap="none" baseline="0">
                <a:solidFill>
                  <a:schemeClr val="dk2"/>
                </a:solidFill>
                <a:latin typeface="Arial"/>
                <a:ea typeface="Arial"/>
                <a:cs typeface="Arial"/>
                <a:sym typeface="Arial"/>
              </a:rPr>
              <a:t>Massachusetts</a:t>
            </a:r>
          </a:p>
        </p:txBody>
      </p:sp>
      <p:sp>
        <p:nvSpPr>
          <p:cNvPr id="111" name="Shape 111"/>
          <p:cNvSpPr txBox="1">
            <a:spLocks noGrp="1"/>
          </p:cNvSpPr>
          <p:nvPr>
            <p:ph type="body" idx="1"/>
          </p:nvPr>
        </p:nvSpPr>
        <p:spPr>
          <a:xfrm>
            <a:off x="685800" y="2133600"/>
            <a:ext cx="7772400" cy="44195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Both groups left England, because they disagreed with church’s practices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Pilgrims (separatists) “separated” from church</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Puritans made Church of England “pure” again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000" b="1" i="0" u="none" strike="noStrike" cap="none" baseline="0">
                <a:solidFill>
                  <a:schemeClr val="dk2"/>
                </a:solidFill>
                <a:latin typeface="Radley"/>
                <a:ea typeface="Radley"/>
                <a:cs typeface="Radley"/>
                <a:sym typeface="Radley"/>
              </a:rPr>
              <a:t>Rhode Island</a:t>
            </a:r>
          </a:p>
        </p:txBody>
      </p:sp>
      <p:sp>
        <p:nvSpPr>
          <p:cNvPr id="118" name="Shape 118"/>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Providence in 1636 by Roger Williams with Pilgrims and Puritans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Williams - expelled from Salem, Massachusetts because of his ideas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1 year later - Anne Hutchinson expelled from Boston - helped build Rhode Island with Williams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6600" b="1" i="0" u="none" strike="noStrike" cap="none" baseline="0">
                <a:solidFill>
                  <a:schemeClr val="dk2"/>
                </a:solidFill>
                <a:latin typeface="Arial"/>
                <a:ea typeface="Arial"/>
                <a:cs typeface="Arial"/>
                <a:sym typeface="Arial"/>
              </a:rPr>
              <a:t>Connecticut</a:t>
            </a:r>
          </a:p>
        </p:txBody>
      </p:sp>
      <p:sp>
        <p:nvSpPr>
          <p:cNvPr id="125" name="Shape 125"/>
          <p:cNvSpPr txBox="1">
            <a:spLocks noGrp="1"/>
          </p:cNvSpPr>
          <p:nvPr>
            <p:ph type="body" idx="1"/>
          </p:nvPr>
        </p:nvSpPr>
        <p:spPr>
          <a:xfrm>
            <a:off x="685800" y="2133600"/>
            <a:ext cx="77724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Founded in 1633 by a group of settlers looking for better farmland</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In 1635, Thomas Hooker left Mass., because he did not agree with the Puritan leaders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Hooker and his followers founded the settlement of Hartford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1905000" y="838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800" b="1" i="0" u="none" strike="noStrike" cap="none" baseline="0">
                <a:solidFill>
                  <a:schemeClr val="dk2"/>
                </a:solidFill>
                <a:latin typeface="Arial"/>
                <a:ea typeface="Arial"/>
                <a:cs typeface="Arial"/>
                <a:sym typeface="Arial"/>
              </a:rPr>
              <a:t>New Hampshire</a:t>
            </a:r>
          </a:p>
        </p:txBody>
      </p:sp>
      <p:sp>
        <p:nvSpPr>
          <p:cNvPr id="132" name="Shape 132"/>
          <p:cNvSpPr txBox="1">
            <a:spLocks noGrp="1"/>
          </p:cNvSpPr>
          <p:nvPr>
            <p:ph type="body" idx="1"/>
          </p:nvPr>
        </p:nvSpPr>
        <p:spPr>
          <a:xfrm>
            <a:off x="685800" y="2133600"/>
            <a:ext cx="7772400" cy="44195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Settlers left Massachusetts Bay for New Hampshire in search of fertile land and economic opportunities</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The first colony was founded in 1623 by David Thomson</a:t>
            </a:r>
          </a:p>
          <a:p>
            <a:pPr marL="342900" marR="0" lvl="0" indent="-342900" algn="l" rtl="0">
              <a:spcBef>
                <a:spcPts val="640"/>
              </a:spcBef>
              <a:spcAft>
                <a:spcPts val="0"/>
              </a:spcAft>
              <a:buClr>
                <a:schemeClr val="dk1"/>
              </a:buClr>
              <a:buSzPct val="100000"/>
              <a:buFont typeface="Trebuchet MS"/>
              <a:buChar char="•"/>
            </a:pPr>
            <a:r>
              <a:rPr lang="en-US" sz="3200" b="0" i="0" u="none" strike="noStrike" cap="none" baseline="0">
                <a:solidFill>
                  <a:schemeClr val="dk1"/>
                </a:solidFill>
                <a:latin typeface="Trebuchet MS"/>
                <a:ea typeface="Trebuchet MS"/>
                <a:cs typeface="Trebuchet MS"/>
                <a:sym typeface="Trebuchet MS"/>
              </a:rPr>
              <a:t>Started as part of MA King Charles separated the colonies in 1679</a:t>
            </a:r>
          </a:p>
          <a:p>
            <a:pPr marL="342900" marR="0" lvl="0" indent="-139700" algn="l" rtl="0">
              <a:spcBef>
                <a:spcPts val="640"/>
              </a:spcBef>
              <a:spcAft>
                <a:spcPts val="0"/>
              </a:spcAft>
              <a:buClr>
                <a:schemeClr val="dk1"/>
              </a:buClr>
              <a:buFont typeface="Trebuchet MS"/>
              <a:buNone/>
            </a:pPr>
            <a:endParaRPr sz="3200" b="0" i="0" u="none" strike="noStrike" cap="none" baseline="0">
              <a:solidFill>
                <a:schemeClr val="dk1"/>
              </a:solidFill>
              <a:latin typeface="Trebuchet MS"/>
              <a:ea typeface="Trebuchet MS"/>
              <a:cs typeface="Trebuchet MS"/>
              <a:sym typeface="Trebuchet MS"/>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0" y="4572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5300" b="1" i="0" u="none" strike="noStrike" cap="none" baseline="0">
                <a:solidFill>
                  <a:schemeClr val="accent1"/>
                </a:solidFill>
                <a:latin typeface="Bodoni"/>
                <a:ea typeface="Bodoni"/>
                <a:cs typeface="Bodoni"/>
                <a:sym typeface="Bodoni"/>
              </a:rPr>
              <a:t>Region Notes</a:t>
            </a:r>
          </a:p>
        </p:txBody>
      </p:sp>
      <p:sp>
        <p:nvSpPr>
          <p:cNvPr id="139" name="Shape 139"/>
          <p:cNvSpPr txBox="1">
            <a:spLocks noGrp="1"/>
          </p:cNvSpPr>
          <p:nvPr>
            <p:ph type="body" idx="1"/>
          </p:nvPr>
        </p:nvSpPr>
        <p:spPr>
          <a:xfrm>
            <a:off x="4648200" y="1371600"/>
            <a:ext cx="4495800" cy="49530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rebuchet MS"/>
              <a:buChar char="•"/>
            </a:pPr>
            <a:r>
              <a:rPr lang="en-US" sz="2600" b="0" i="0" u="none" strike="noStrike" cap="none" baseline="0">
                <a:solidFill>
                  <a:schemeClr val="dk1"/>
                </a:solidFill>
                <a:latin typeface="Trebuchet MS"/>
                <a:ea typeface="Trebuchet MS"/>
                <a:cs typeface="Trebuchet MS"/>
                <a:sym typeface="Trebuchet MS"/>
              </a:rPr>
              <a:t>Relationships with Indians good at first - eventually turned sour</a:t>
            </a:r>
          </a:p>
          <a:p>
            <a:pPr marL="342900" marR="0" lvl="0" indent="-342900" algn="l" rtl="0">
              <a:lnSpc>
                <a:spcPct val="90000"/>
              </a:lnSpc>
              <a:spcBef>
                <a:spcPts val="520"/>
              </a:spcBef>
              <a:spcAft>
                <a:spcPts val="0"/>
              </a:spcAft>
              <a:buClr>
                <a:schemeClr val="dk1"/>
              </a:buClr>
              <a:buSzPct val="100000"/>
              <a:buFont typeface="Trebuchet MS"/>
              <a:buChar char="•"/>
            </a:pPr>
            <a:r>
              <a:rPr lang="en-US" sz="2600" b="0" i="0" u="none" strike="noStrike" cap="none" baseline="0">
                <a:solidFill>
                  <a:schemeClr val="dk1"/>
                </a:solidFill>
                <a:latin typeface="Trebuchet MS"/>
                <a:ea typeface="Trebuchet MS"/>
                <a:cs typeface="Trebuchet MS"/>
                <a:sym typeface="Trebuchet MS"/>
              </a:rPr>
              <a:t>Native American tribes included Mohegan, Wampanoag, Narragansett, and Micmacs</a:t>
            </a:r>
          </a:p>
          <a:p>
            <a:pPr marL="342900" marR="0" lvl="0" indent="-342900" algn="l" rtl="0">
              <a:lnSpc>
                <a:spcPct val="90000"/>
              </a:lnSpc>
              <a:spcBef>
                <a:spcPts val="520"/>
              </a:spcBef>
              <a:spcAft>
                <a:spcPts val="0"/>
              </a:spcAft>
              <a:buClr>
                <a:schemeClr val="dk1"/>
              </a:buClr>
              <a:buSzPct val="100000"/>
              <a:buFont typeface="Trebuchet MS"/>
              <a:buChar char="•"/>
            </a:pPr>
            <a:r>
              <a:rPr lang="en-US" sz="2600" b="0" i="0" u="none" strike="noStrike" cap="none" baseline="0">
                <a:solidFill>
                  <a:schemeClr val="dk1"/>
                </a:solidFill>
                <a:latin typeface="Trebuchet MS"/>
                <a:ea typeface="Trebuchet MS"/>
                <a:cs typeface="Trebuchet MS"/>
                <a:sym typeface="Trebuchet MS"/>
              </a:rPr>
              <a:t>Even though the soil is bad most still have to farm</a:t>
            </a:r>
          </a:p>
          <a:p>
            <a:pPr marL="342900" marR="0" lvl="0" indent="-342900" algn="l" rtl="0">
              <a:lnSpc>
                <a:spcPct val="90000"/>
              </a:lnSpc>
              <a:spcBef>
                <a:spcPts val="520"/>
              </a:spcBef>
              <a:spcAft>
                <a:spcPts val="0"/>
              </a:spcAft>
              <a:buClr>
                <a:schemeClr val="dk1"/>
              </a:buClr>
              <a:buSzPct val="100000"/>
              <a:buFont typeface="Trebuchet MS"/>
              <a:buChar char="•"/>
            </a:pPr>
            <a:r>
              <a:rPr lang="en-US" sz="2600" b="0" i="0" u="none" strike="noStrike" cap="none" baseline="0">
                <a:solidFill>
                  <a:schemeClr val="dk1"/>
                </a:solidFill>
                <a:latin typeface="Trebuchet MS"/>
                <a:ea typeface="Trebuchet MS"/>
                <a:cs typeface="Trebuchet MS"/>
                <a:sym typeface="Trebuchet MS"/>
              </a:rPr>
              <a:t>Crops - corn, rye, peas</a:t>
            </a:r>
          </a:p>
          <a:p>
            <a:pPr marL="342900" marR="0" lvl="0" indent="-342900" algn="l" rtl="0">
              <a:lnSpc>
                <a:spcPct val="90000"/>
              </a:lnSpc>
              <a:spcBef>
                <a:spcPts val="520"/>
              </a:spcBef>
              <a:spcAft>
                <a:spcPts val="0"/>
              </a:spcAft>
              <a:buClr>
                <a:schemeClr val="dk1"/>
              </a:buClr>
              <a:buSzPct val="100000"/>
              <a:buFont typeface="Trebuchet MS"/>
              <a:buChar char="•"/>
            </a:pPr>
            <a:r>
              <a:rPr lang="en-US" sz="2600" b="0" i="0" u="none" strike="noStrike" cap="none" baseline="0">
                <a:solidFill>
                  <a:schemeClr val="dk1"/>
                </a:solidFill>
                <a:latin typeface="Trebuchet MS"/>
                <a:ea typeface="Trebuchet MS"/>
                <a:cs typeface="Trebuchet MS"/>
                <a:sym typeface="Trebuchet MS"/>
              </a:rPr>
              <a:t>Big fishing and whaling industry</a:t>
            </a:r>
          </a:p>
        </p:txBody>
      </p:sp>
      <p:pic>
        <p:nvPicPr>
          <p:cNvPr id="140" name="Shape 140"/>
          <p:cNvPicPr preferRelativeResize="0"/>
          <p:nvPr/>
        </p:nvPicPr>
        <p:blipFill rotWithShape="1">
          <a:blip r:embed="rId3">
            <a:alphaModFix/>
          </a:blip>
          <a:srcRect/>
          <a:stretch/>
        </p:blipFill>
        <p:spPr>
          <a:xfrm>
            <a:off x="381000" y="1447800"/>
            <a:ext cx="4190999" cy="4645024"/>
          </a:xfrm>
          <a:prstGeom prst="rect">
            <a:avLst/>
          </a:prstGeom>
          <a:noFill/>
          <a:ln>
            <a:noFill/>
          </a:ln>
        </p:spPr>
      </p:pic>
      <p:sp>
        <p:nvSpPr>
          <p:cNvPr id="141" name="Shape 141"/>
          <p:cNvSpPr/>
          <p:nvPr/>
        </p:nvSpPr>
        <p:spPr>
          <a:xfrm>
            <a:off x="3429000" y="2362200"/>
            <a:ext cx="533399" cy="152399"/>
          </a:xfrm>
          <a:prstGeom prst="leftArrow">
            <a:avLst>
              <a:gd name="adj1" fmla="val 50000"/>
              <a:gd name="adj2" fmla="val 87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42" name="Shape 142"/>
          <p:cNvSpPr/>
          <p:nvPr/>
        </p:nvSpPr>
        <p:spPr>
          <a:xfrm>
            <a:off x="3276600" y="25908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43" name="Shape 143"/>
          <p:cNvSpPr/>
          <p:nvPr/>
        </p:nvSpPr>
        <p:spPr>
          <a:xfrm>
            <a:off x="3429000" y="27432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44" name="Shape 144"/>
          <p:cNvSpPr/>
          <p:nvPr/>
        </p:nvSpPr>
        <p:spPr>
          <a:xfrm>
            <a:off x="3276600" y="2895600"/>
            <a:ext cx="533399" cy="152399"/>
          </a:xfrm>
          <a:prstGeom prst="leftArrow">
            <a:avLst>
              <a:gd name="adj1" fmla="val 50000"/>
              <a:gd name="adj2" fmla="val 87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fade">
                                      <p:cBhvr>
                                        <p:cTn id="7" dur="1"/>
                                        <p:tgtEl>
                                          <p:spTgt spid="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
                                            <p:txEl>
                                              <p:pRg st="1" end="1"/>
                                            </p:txEl>
                                          </p:spTgt>
                                        </p:tgtEl>
                                        <p:attrNameLst>
                                          <p:attrName>style.visibility</p:attrName>
                                        </p:attrNameLst>
                                      </p:cBhvr>
                                      <p:to>
                                        <p:strVal val="visible"/>
                                      </p:to>
                                    </p:set>
                                    <p:animEffect transition="in" filter="fade">
                                      <p:cBhvr>
                                        <p:cTn id="12" dur="1"/>
                                        <p:tgtEl>
                                          <p:spTgt spid="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xEl>
                                              <p:pRg st="2" end="2"/>
                                            </p:txEl>
                                          </p:spTgt>
                                        </p:tgtEl>
                                        <p:attrNameLst>
                                          <p:attrName>style.visibility</p:attrName>
                                        </p:attrNameLst>
                                      </p:cBhvr>
                                      <p:to>
                                        <p:strVal val="visible"/>
                                      </p:to>
                                    </p:set>
                                    <p:animEffect transition="in" filter="fade">
                                      <p:cBhvr>
                                        <p:cTn id="17" dur="1"/>
                                        <p:tgtEl>
                                          <p:spTgt spid="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9">
                                            <p:txEl>
                                              <p:pRg st="3" end="3"/>
                                            </p:txEl>
                                          </p:spTgt>
                                        </p:tgtEl>
                                        <p:attrNameLst>
                                          <p:attrName>style.visibility</p:attrName>
                                        </p:attrNameLst>
                                      </p:cBhvr>
                                      <p:to>
                                        <p:strVal val="visible"/>
                                      </p:to>
                                    </p:set>
                                    <p:animEffect transition="in" filter="fade">
                                      <p:cBhvr>
                                        <p:cTn id="22" dur="1"/>
                                        <p:tgtEl>
                                          <p:spTgt spid="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9">
                                            <p:txEl>
                                              <p:pRg st="4" end="4"/>
                                            </p:txEl>
                                          </p:spTgt>
                                        </p:tgtEl>
                                        <p:attrNameLst>
                                          <p:attrName>style.visibility</p:attrName>
                                        </p:attrNameLst>
                                      </p:cBhvr>
                                      <p:to>
                                        <p:strVal val="visible"/>
                                      </p:to>
                                    </p:set>
                                    <p:animEffect transition="in" filter="fade">
                                      <p:cBhvr>
                                        <p:cTn id="27" dur="1"/>
                                        <p:tgtEl>
                                          <p:spTgt spid="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2362200" y="533400"/>
            <a:ext cx="6553200" cy="1143000"/>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r>
              <a:rPr lang="en-US" sz="4400" b="1" i="0" u="none" strike="noStrike" cap="none" baseline="0">
                <a:solidFill>
                  <a:schemeClr val="dk2"/>
                </a:solidFill>
                <a:latin typeface="Bodoni"/>
                <a:ea typeface="Bodoni"/>
                <a:cs typeface="Bodoni"/>
                <a:sym typeface="Bodoni"/>
              </a:rPr>
              <a:t>Also featuring …</a:t>
            </a:r>
          </a:p>
        </p:txBody>
      </p:sp>
      <p:sp>
        <p:nvSpPr>
          <p:cNvPr id="150" name="Shape 150"/>
          <p:cNvSpPr txBox="1">
            <a:spLocks noGrp="1"/>
          </p:cNvSpPr>
          <p:nvPr>
            <p:ph type="body" idx="1"/>
          </p:nvPr>
        </p:nvSpPr>
        <p:spPr>
          <a:xfrm>
            <a:off x="4648200" y="2133600"/>
            <a:ext cx="3809999" cy="4343400"/>
          </a:xfrm>
          <a:prstGeom prst="rect">
            <a:avLst/>
          </a:prstGeom>
          <a:noFill/>
          <a:ln>
            <a:noFill/>
          </a:ln>
        </p:spPr>
        <p:txBody>
          <a:bodyPr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Bodoni"/>
              <a:buNone/>
            </a:pPr>
            <a:r>
              <a:rPr lang="en-US" sz="6600" b="1" i="0" u="none" strike="noStrike" cap="none" baseline="0">
                <a:solidFill>
                  <a:schemeClr val="dk1"/>
                </a:solidFill>
                <a:latin typeface="Bodoni"/>
                <a:ea typeface="Bodoni"/>
                <a:cs typeface="Bodoni"/>
                <a:sym typeface="Bodoni"/>
              </a:rPr>
              <a:t>the </a:t>
            </a:r>
          </a:p>
          <a:p>
            <a:pPr marL="342900" marR="0" lvl="0" indent="-342900" algn="ctr" rtl="0">
              <a:lnSpc>
                <a:spcPct val="90000"/>
              </a:lnSpc>
              <a:spcBef>
                <a:spcPts val="1320"/>
              </a:spcBef>
              <a:spcAft>
                <a:spcPts val="0"/>
              </a:spcAft>
              <a:buClr>
                <a:schemeClr val="dk1"/>
              </a:buClr>
              <a:buSzPct val="25000"/>
              <a:buFont typeface="Bodoni"/>
              <a:buNone/>
            </a:pPr>
            <a:r>
              <a:rPr lang="en-US" sz="6600" b="1" i="0" u="none" strike="noStrike" cap="none" baseline="0">
                <a:solidFill>
                  <a:schemeClr val="dk1"/>
                </a:solidFill>
                <a:latin typeface="Bodoni"/>
                <a:ea typeface="Bodoni"/>
                <a:cs typeface="Bodoni"/>
                <a:sym typeface="Bodoni"/>
              </a:rPr>
              <a:t>Middle</a:t>
            </a:r>
          </a:p>
          <a:p>
            <a:pPr marL="342900" marR="0" lvl="0" indent="-342900" algn="ctr" rtl="0">
              <a:lnSpc>
                <a:spcPct val="90000"/>
              </a:lnSpc>
              <a:spcBef>
                <a:spcPts val="1320"/>
              </a:spcBef>
              <a:spcAft>
                <a:spcPts val="0"/>
              </a:spcAft>
              <a:buClr>
                <a:schemeClr val="dk1"/>
              </a:buClr>
              <a:buSzPct val="25000"/>
              <a:buFont typeface="Bodoni"/>
              <a:buNone/>
            </a:pPr>
            <a:r>
              <a:rPr lang="en-US" sz="6600" b="1" i="0" u="none" strike="noStrike" cap="none" baseline="0">
                <a:solidFill>
                  <a:schemeClr val="dk1"/>
                </a:solidFill>
                <a:latin typeface="Bodoni"/>
                <a:ea typeface="Bodoni"/>
                <a:cs typeface="Bodoni"/>
                <a:sym typeface="Bodoni"/>
              </a:rPr>
              <a:t>Colonies</a:t>
            </a:r>
          </a:p>
          <a:p>
            <a:pPr marL="342900" marR="0" lvl="0" indent="-342900" algn="ctr" rtl="0">
              <a:lnSpc>
                <a:spcPct val="90000"/>
              </a:lnSpc>
              <a:spcBef>
                <a:spcPts val="640"/>
              </a:spcBef>
              <a:spcAft>
                <a:spcPts val="0"/>
              </a:spcAft>
              <a:buClr>
                <a:schemeClr val="dk1"/>
              </a:buClr>
              <a:buSzPct val="25000"/>
              <a:buFont typeface="Bodoni"/>
              <a:buNone/>
            </a:pPr>
            <a:r>
              <a:rPr lang="en-US" sz="3200" b="1" i="0" u="none" strike="noStrike" cap="none" baseline="0">
                <a:solidFill>
                  <a:schemeClr val="dk1"/>
                </a:solidFill>
                <a:latin typeface="Bodoni"/>
                <a:ea typeface="Bodoni"/>
                <a:cs typeface="Bodoni"/>
                <a:sym typeface="Bodoni"/>
              </a:rPr>
              <a:t>or the “Breadbasket</a:t>
            </a:r>
          </a:p>
          <a:p>
            <a:pPr marL="342900" marR="0" lvl="0" indent="-342900" algn="ctr" rtl="0">
              <a:lnSpc>
                <a:spcPct val="90000"/>
              </a:lnSpc>
              <a:spcBef>
                <a:spcPts val="640"/>
              </a:spcBef>
              <a:spcAft>
                <a:spcPts val="0"/>
              </a:spcAft>
              <a:buClr>
                <a:schemeClr val="dk1"/>
              </a:buClr>
              <a:buSzPct val="25000"/>
              <a:buFont typeface="Bodoni"/>
              <a:buNone/>
            </a:pPr>
            <a:r>
              <a:rPr lang="en-US" sz="3200" b="1" i="0" u="none" strike="noStrike" cap="none" baseline="0">
                <a:solidFill>
                  <a:schemeClr val="dk1"/>
                </a:solidFill>
                <a:latin typeface="Bodoni"/>
                <a:ea typeface="Bodoni"/>
                <a:cs typeface="Bodoni"/>
                <a:sym typeface="Bodoni"/>
              </a:rPr>
              <a:t>Colonies”</a:t>
            </a:r>
          </a:p>
        </p:txBody>
      </p:sp>
      <p:pic>
        <p:nvPicPr>
          <p:cNvPr id="151" name="Shape 151"/>
          <p:cNvPicPr preferRelativeResize="0"/>
          <p:nvPr/>
        </p:nvPicPr>
        <p:blipFill rotWithShape="1">
          <a:blip r:embed="rId3">
            <a:alphaModFix/>
          </a:blip>
          <a:srcRect/>
          <a:stretch/>
        </p:blipFill>
        <p:spPr>
          <a:xfrm>
            <a:off x="381000" y="1524000"/>
            <a:ext cx="4008437" cy="4645024"/>
          </a:xfrm>
          <a:prstGeom prst="rect">
            <a:avLst/>
          </a:prstGeom>
          <a:noFill/>
          <a:ln>
            <a:noFill/>
          </a:ln>
        </p:spPr>
      </p:pic>
      <p:sp>
        <p:nvSpPr>
          <p:cNvPr id="152" name="Shape 152"/>
          <p:cNvSpPr/>
          <p:nvPr/>
        </p:nvSpPr>
        <p:spPr>
          <a:xfrm>
            <a:off x="2819400" y="2819400"/>
            <a:ext cx="838199" cy="228600"/>
          </a:xfrm>
          <a:prstGeom prst="leftArrow">
            <a:avLst>
              <a:gd name="adj1" fmla="val 50000"/>
              <a:gd name="adj2" fmla="val 91667"/>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53" name="Shape 153"/>
          <p:cNvSpPr/>
          <p:nvPr/>
        </p:nvSpPr>
        <p:spPr>
          <a:xfrm>
            <a:off x="2971800" y="32766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54" name="Shape 154"/>
          <p:cNvSpPr/>
          <p:nvPr/>
        </p:nvSpPr>
        <p:spPr>
          <a:xfrm>
            <a:off x="2743200" y="3124200"/>
            <a:ext cx="685799" cy="152399"/>
          </a:xfrm>
          <a:prstGeom prst="leftArrow">
            <a:avLst>
              <a:gd name="adj1" fmla="val 50000"/>
              <a:gd name="adj2" fmla="val 11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55" name="Shape 155"/>
          <p:cNvSpPr/>
          <p:nvPr/>
        </p:nvSpPr>
        <p:spPr>
          <a:xfrm>
            <a:off x="2895600" y="3429000"/>
            <a:ext cx="381000" cy="152399"/>
          </a:xfrm>
          <a:prstGeom prst="leftArrow">
            <a:avLst>
              <a:gd name="adj1" fmla="val 50000"/>
              <a:gd name="adj2" fmla="val 625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animEffect transition="in" filter="fade">
                                      <p:cBhvr>
                                        <p:cTn id="7" dur="1"/>
                                        <p:tgtEl>
                                          <p:spTgt spid="1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
                                            <p:txEl>
                                              <p:pRg st="1" end="1"/>
                                            </p:txEl>
                                          </p:spTgt>
                                        </p:tgtEl>
                                        <p:attrNameLst>
                                          <p:attrName>style.visibility</p:attrName>
                                        </p:attrNameLst>
                                      </p:cBhvr>
                                      <p:to>
                                        <p:strVal val="visible"/>
                                      </p:to>
                                    </p:set>
                                    <p:animEffect transition="in" filter="fade">
                                      <p:cBhvr>
                                        <p:cTn id="12" dur="1"/>
                                        <p:tgtEl>
                                          <p:spTgt spid="1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0">
                                            <p:txEl>
                                              <p:pRg st="2" end="2"/>
                                            </p:txEl>
                                          </p:spTgt>
                                        </p:tgtEl>
                                        <p:attrNameLst>
                                          <p:attrName>style.visibility</p:attrName>
                                        </p:attrNameLst>
                                      </p:cBhvr>
                                      <p:to>
                                        <p:strVal val="visible"/>
                                      </p:to>
                                    </p:set>
                                    <p:animEffect transition="in" filter="fade">
                                      <p:cBhvr>
                                        <p:cTn id="17" dur="1"/>
                                        <p:tgtEl>
                                          <p:spTgt spid="1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0">
                                            <p:txEl>
                                              <p:pRg st="3" end="3"/>
                                            </p:txEl>
                                          </p:spTgt>
                                        </p:tgtEl>
                                        <p:attrNameLst>
                                          <p:attrName>style.visibility</p:attrName>
                                        </p:attrNameLst>
                                      </p:cBhvr>
                                      <p:to>
                                        <p:strVal val="visible"/>
                                      </p:to>
                                    </p:set>
                                    <p:animEffect transition="in" filter="fade">
                                      <p:cBhvr>
                                        <p:cTn id="22" dur="1"/>
                                        <p:tgtEl>
                                          <p:spTgt spid="15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0">
                                            <p:txEl>
                                              <p:pRg st="4" end="4"/>
                                            </p:txEl>
                                          </p:spTgt>
                                        </p:tgtEl>
                                        <p:attrNameLst>
                                          <p:attrName>style.visibility</p:attrName>
                                        </p:attrNameLst>
                                      </p:cBhvr>
                                      <p:to>
                                        <p:strVal val="visible"/>
                                      </p:to>
                                    </p:set>
                                    <p:animEffect transition="in" filter="fade">
                                      <p:cBhvr>
                                        <p:cTn id="27" dur="1"/>
                                        <p:tgtEl>
                                          <p:spTgt spid="15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52"/>
                                        </p:tgtEl>
                                        <p:attrNameLst>
                                          <p:attrName>style.visibility</p:attrName>
                                        </p:attrNameLst>
                                      </p:cBhvr>
                                      <p:to>
                                        <p:strVal val="visible"/>
                                      </p:to>
                                    </p:set>
                                    <p:anim calcmode="lin" valueType="num">
                                      <p:cBhvr additive="base">
                                        <p:cTn id="32" dur="500"/>
                                        <p:tgtEl>
                                          <p:spTgt spid="152"/>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54"/>
                                        </p:tgtEl>
                                        <p:attrNameLst>
                                          <p:attrName>style.visibility</p:attrName>
                                        </p:attrNameLst>
                                      </p:cBhvr>
                                      <p:to>
                                        <p:strVal val="visible"/>
                                      </p:to>
                                    </p:set>
                                    <p:anim calcmode="lin" valueType="num">
                                      <p:cBhvr additive="base">
                                        <p:cTn id="37" dur="500"/>
                                        <p:tgtEl>
                                          <p:spTgt spid="154"/>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53"/>
                                        </p:tgtEl>
                                        <p:attrNameLst>
                                          <p:attrName>style.visibility</p:attrName>
                                        </p:attrNameLst>
                                      </p:cBhvr>
                                      <p:to>
                                        <p:strVal val="visible"/>
                                      </p:to>
                                    </p:set>
                                    <p:anim calcmode="lin" valueType="num">
                                      <p:cBhvr additive="base">
                                        <p:cTn id="42" dur="500"/>
                                        <p:tgtEl>
                                          <p:spTgt spid="153"/>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55"/>
                                        </p:tgtEl>
                                        <p:attrNameLst>
                                          <p:attrName>style.visibility</p:attrName>
                                        </p:attrNameLst>
                                      </p:cBhvr>
                                      <p:to>
                                        <p:strVal val="visible"/>
                                      </p:to>
                                    </p:set>
                                    <p:anim calcmode="lin" valueType="num">
                                      <p:cBhvr additive="base">
                                        <p:cTn id="47" dur="500"/>
                                        <p:tgtEl>
                                          <p:spTgt spid="15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afting">
  <a:themeElements>
    <a:clrScheme name="Drafting 3">
      <a:dk1>
        <a:srgbClr val="000000"/>
      </a:dk1>
      <a:lt1>
        <a:srgbClr val="FFFFFF"/>
      </a:lt1>
      <a:dk2>
        <a:srgbClr val="000000"/>
      </a:dk2>
      <a:lt2>
        <a:srgbClr val="003366"/>
      </a:lt2>
      <a:accent1>
        <a:srgbClr val="3366CC"/>
      </a:accent1>
      <a:accent2>
        <a:srgbClr val="00B000"/>
      </a:accent2>
      <a:accent3>
        <a:srgbClr val="FFFFFF"/>
      </a:accent3>
      <a:accent4>
        <a:srgbClr val="000000"/>
      </a:accent4>
      <a:accent5>
        <a:srgbClr val="ADB8E2"/>
      </a:accent5>
      <a:accent6>
        <a:srgbClr val="009F00"/>
      </a:accent6>
      <a:hlink>
        <a:srgbClr val="66CCFF"/>
      </a:hlink>
      <a:folHlink>
        <a:srgbClr val="FFE70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1484</Words>
  <Application>Microsoft Office PowerPoint</Application>
  <PresentationFormat>On-screen Show (4:3)</PresentationFormat>
  <Paragraphs>134</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Bodoni</vt:lpstr>
      <vt:lpstr>Corsiva</vt:lpstr>
      <vt:lpstr>Permanent Marker</vt:lpstr>
      <vt:lpstr>Radley</vt:lpstr>
      <vt:lpstr>Trebuchet MS</vt:lpstr>
      <vt:lpstr>Drafting</vt:lpstr>
      <vt:lpstr>Presenting...</vt:lpstr>
      <vt:lpstr>Featuring . . . </vt:lpstr>
      <vt:lpstr>Massachusetts </vt:lpstr>
      <vt:lpstr>Massachusetts</vt:lpstr>
      <vt:lpstr>Rhode Island</vt:lpstr>
      <vt:lpstr>Connecticut</vt:lpstr>
      <vt:lpstr>New Hampshire</vt:lpstr>
      <vt:lpstr>Region Notes</vt:lpstr>
      <vt:lpstr>Also featuring …</vt:lpstr>
      <vt:lpstr>New York</vt:lpstr>
      <vt:lpstr>New Jersey</vt:lpstr>
      <vt:lpstr>New Jersey</vt:lpstr>
      <vt:lpstr>Delaware</vt:lpstr>
      <vt:lpstr>Pennsylvania</vt:lpstr>
      <vt:lpstr>Region Notes</vt:lpstr>
      <vt:lpstr>Region Notes</vt:lpstr>
      <vt:lpstr>And, last but not least…</vt:lpstr>
      <vt:lpstr>Virginia</vt:lpstr>
      <vt:lpstr>Maryland</vt:lpstr>
      <vt:lpstr>North Carolina</vt:lpstr>
      <vt:lpstr>South Carolina</vt:lpstr>
      <vt:lpstr>Georgia</vt:lpstr>
      <vt:lpstr>Region Notes</vt:lpstr>
      <vt:lpstr>Region Notes</vt:lpstr>
      <vt:lpstr>Region Notes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dc:title>
  <dc:creator>wtccuser</dc:creator>
  <cp:lastModifiedBy>Windows User</cp:lastModifiedBy>
  <cp:revision>1</cp:revision>
  <dcterms:modified xsi:type="dcterms:W3CDTF">2014-10-26T02:43:06Z</dcterms:modified>
</cp:coreProperties>
</file>